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media/image2.png" ContentType="image/png"/>
  <Override PartName="/ppt/media/image3.png" ContentType="image/png"/>
  <Override PartName="/ppt/media/image4.png" ContentType="image/png"/>
  <Override PartName="/ppt/media/image1.png" ContentType="image/png"/>
  <Override PartName="/ppt/media/image5.png" ContentType="image/png"/>
  <Override PartName="/ppt/slideLayouts/slideLayout14.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22.xml" ContentType="application/vnd.openxmlformats-officedocument.presentationml.slideLayout+xml"/>
  <Override PartName="/ppt/slideLayouts/slideLayout4.xml" ContentType="application/vnd.openxmlformats-officedocument.presentationml.slideLayout+xml"/>
  <Override PartName="/ppt/slideLayouts/slideLayout16.xml" ContentType="application/vnd.openxmlformats-officedocument.presentationml.slideLayout+xml"/>
  <Override PartName="/ppt/slideLayouts/slideLayout12.xml" ContentType="application/vnd.openxmlformats-officedocument.presentationml.slideLayout+xml"/>
  <Override PartName="/ppt/slideLayouts/slideLayout9.xml" ContentType="application/vnd.openxmlformats-officedocument.presentationml.slideLayout+xml"/>
  <Override PartName="/ppt/slideLayouts/slideLayout23.xml" ContentType="application/vnd.openxmlformats-officedocument.presentationml.slideLayout+xml"/>
  <Override PartName="/ppt/slideLayouts/slideLayout5.xml" ContentType="application/vnd.openxmlformats-officedocument.presentationml.slideLayout+xml"/>
  <Override PartName="/ppt/slideLayouts/slideLayout17.xml" ContentType="application/vnd.openxmlformats-officedocument.presentationml.slideLayout+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_rels/slideLayout3.xml.rels" ContentType="application/vnd.openxmlformats-package.relationships+xml"/>
  <Override PartName="/ppt/slideLayouts/_rels/slideLayout16.xml.rels" ContentType="application/vnd.openxmlformats-package.relationships+xml"/>
  <Override PartName="/ppt/slideLayouts/_rels/slideLayout15.xml.rels" ContentType="application/vnd.openxmlformats-package.relationships+xml"/>
  <Override PartName="/ppt/slideLayouts/_rels/slideLayout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10.xml.rels" ContentType="application/vnd.openxmlformats-package.relationships+xml"/>
  <Override PartName="/ppt/slideLayouts/_rels/slideLayout24.xml.rels" ContentType="application/vnd.openxmlformats-package.relationships+xml"/>
  <Override PartName="/ppt/slideLayouts/_rels/slideLayout9.xml.rels" ContentType="application/vnd.openxmlformats-package.relationships+xml"/>
  <Override PartName="/ppt/slideLayouts/_rels/slideLayout23.xml.rels" ContentType="application/vnd.openxmlformats-package.relationships+xml"/>
  <Override PartName="/ppt/slideLayouts/_rels/slideLayout8.xml.rels" ContentType="application/vnd.openxmlformats-package.relationships+xml"/>
  <Override PartName="/ppt/slideLayouts/_rels/slideLayout19.xml.rels" ContentType="application/vnd.openxmlformats-package.relationships+xml"/>
  <Override PartName="/ppt/slideLayouts/_rels/slideLayout22.xml.rels" ContentType="application/vnd.openxmlformats-package.relationships+xml"/>
  <Override PartName="/ppt/slideLayouts/_rels/slideLayout7.xml.rels" ContentType="application/vnd.openxmlformats-package.relationships+xml"/>
  <Override PartName="/ppt/slideLayouts/_rels/slideLayout18.xml.rels" ContentType="application/vnd.openxmlformats-package.relationships+xml"/>
  <Override PartName="/ppt/slideLayouts/_rels/slideLayout5.xml.rels" ContentType="application/vnd.openxmlformats-package.relationships+xml"/>
  <Override PartName="/ppt/slideLayouts/_rels/slideLayout21.xml.rels" ContentType="application/vnd.openxmlformats-package.relationships+xml"/>
  <Override PartName="/ppt/slideLayouts/_rels/slideLayout6.xml.rels" ContentType="application/vnd.openxmlformats-package.relationships+xml"/>
  <Override PartName="/ppt/slideLayouts/_rels/slideLayout17.xml.rels" ContentType="application/vnd.openxmlformats-package.relationships+xml"/>
  <Override PartName="/ppt/slideLayouts/_rels/slideLayout4.xml.rels" ContentType="application/vnd.openxmlformats-package.relationships+xml"/>
  <Override PartName="/ppt/slideLayouts/_rels/slideLayout20.xml.rels" ContentType="application/vnd.openxmlformats-package.relationships+xml"/>
  <Override PartName="/ppt/slideLayouts/slideLayout24.xml" ContentType="application/vnd.openxmlformats-officedocument.presentationml.slideLayout+xml"/>
  <Override PartName="/ppt/slideLayouts/slideLayout6.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_rels/slide5.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4.xml.rels" ContentType="application/vnd.openxmlformats-package.relationships+xml"/>
  <Override PartName="/ppt/slides/_rels/slide2.xml.rels" ContentType="application/vnd.openxmlformats-package.relationships+xml"/>
  <Override PartName="/ppt/slides/_rels/slide16.xml.rels" ContentType="application/vnd.openxmlformats-package.relationships+xml"/>
  <Override PartName="/ppt/slides/_rels/slide1.xml.rels" ContentType="application/vnd.openxmlformats-package.relationships+xml"/>
  <Override PartName="/ppt/slides/_rels/slide15.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18.xml.rels" ContentType="application/vnd.openxmlformats-package.relationships+xml"/>
  <Override PartName="/ppt/slides/slide16.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theme/theme1.xml" ContentType="application/vnd.openxmlformats-officedocument.theme+xml"/>
  <Override PartName="/ppt/theme/theme2.xml" ContentType="application/vnd.openxmlformats-officedocument.theme+xml"/>
  <Override PartName="/ppt/slideMasters/slideMaster1.xml" ContentType="application/vnd.openxmlformats-officedocument.presentationml.slideMaster+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cx="9144000" cy="68580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152280"/>
            <a:ext cx="8229240" cy="1325520"/>
          </a:xfrm>
          <a:prstGeom prst="rect">
            <a:avLst/>
          </a:prstGeom>
        </p:spPr>
        <p:txBody>
          <a:bodyPr anchor="ctr" bIns="0" lIns="0" rIns="0" tIns="0" wrap="none"/>
          <a:p>
            <a:endParaRPr/>
          </a:p>
        </p:txBody>
      </p:sp>
      <p:sp>
        <p:nvSpPr>
          <p:cNvPr id="30" name="PlaceHolder 2"/>
          <p:cNvSpPr>
            <a:spLocks noGrp="1"/>
          </p:cNvSpPr>
          <p:nvPr>
            <p:ph type="body"/>
          </p:nvPr>
        </p:nvSpPr>
        <p:spPr>
          <a:xfrm>
            <a:off x="1600200" y="1936440"/>
            <a:ext cx="5943240" cy="1853280"/>
          </a:xfrm>
          <a:prstGeom prst="rect">
            <a:avLst/>
          </a:prstGeom>
        </p:spPr>
        <p:txBody>
          <a:bodyPr bIns="0" lIns="0" rIns="0" tIns="0" wrap="none"/>
          <a:p>
            <a:endParaRPr/>
          </a:p>
        </p:txBody>
      </p:sp>
      <p:sp>
        <p:nvSpPr>
          <p:cNvPr id="31" name="PlaceHolder 3"/>
          <p:cNvSpPr>
            <a:spLocks noGrp="1"/>
          </p:cNvSpPr>
          <p:nvPr>
            <p:ph type="body"/>
          </p:nvPr>
        </p:nvSpPr>
        <p:spPr>
          <a:xfrm>
            <a:off x="1600200" y="3966120"/>
            <a:ext cx="5943240" cy="1853280"/>
          </a:xfrm>
          <a:prstGeom prst="rect">
            <a:avLst/>
          </a:prstGeom>
        </p:spPr>
        <p:txBody>
          <a:bodyPr bIns="0" lIns="0" rIns="0" tIns="0" wrap="none"/>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152280"/>
            <a:ext cx="8229240" cy="1325520"/>
          </a:xfrm>
          <a:prstGeom prst="rect">
            <a:avLst/>
          </a:prstGeom>
        </p:spPr>
        <p:txBody>
          <a:bodyPr anchor="ctr" bIns="0" lIns="0" rIns="0" tIns="0" wrap="none"/>
          <a:p>
            <a:endParaRPr/>
          </a:p>
        </p:txBody>
      </p:sp>
      <p:sp>
        <p:nvSpPr>
          <p:cNvPr id="33" name="PlaceHolder 2"/>
          <p:cNvSpPr>
            <a:spLocks noGrp="1"/>
          </p:cNvSpPr>
          <p:nvPr>
            <p:ph type="body"/>
          </p:nvPr>
        </p:nvSpPr>
        <p:spPr>
          <a:xfrm>
            <a:off x="1600200" y="1936440"/>
            <a:ext cx="2899800" cy="1853280"/>
          </a:xfrm>
          <a:prstGeom prst="rect">
            <a:avLst/>
          </a:prstGeom>
        </p:spPr>
        <p:txBody>
          <a:bodyPr bIns="0" lIns="0" rIns="0" tIns="0" wrap="none"/>
          <a:p>
            <a:endParaRPr/>
          </a:p>
        </p:txBody>
      </p:sp>
      <p:sp>
        <p:nvSpPr>
          <p:cNvPr id="34" name="PlaceHolder 3"/>
          <p:cNvSpPr>
            <a:spLocks noGrp="1"/>
          </p:cNvSpPr>
          <p:nvPr>
            <p:ph type="body"/>
          </p:nvPr>
        </p:nvSpPr>
        <p:spPr>
          <a:xfrm>
            <a:off x="4645080" y="1936440"/>
            <a:ext cx="2899800" cy="1853280"/>
          </a:xfrm>
          <a:prstGeom prst="rect">
            <a:avLst/>
          </a:prstGeom>
        </p:spPr>
        <p:txBody>
          <a:bodyPr bIns="0" lIns="0" rIns="0" tIns="0" wrap="none"/>
          <a:p>
            <a:endParaRPr/>
          </a:p>
        </p:txBody>
      </p:sp>
      <p:sp>
        <p:nvSpPr>
          <p:cNvPr id="35" name="PlaceHolder 4"/>
          <p:cNvSpPr>
            <a:spLocks noGrp="1"/>
          </p:cNvSpPr>
          <p:nvPr>
            <p:ph type="body"/>
          </p:nvPr>
        </p:nvSpPr>
        <p:spPr>
          <a:xfrm>
            <a:off x="4645080" y="3966120"/>
            <a:ext cx="2899800" cy="1853280"/>
          </a:xfrm>
          <a:prstGeom prst="rect">
            <a:avLst/>
          </a:prstGeom>
        </p:spPr>
        <p:txBody>
          <a:bodyPr bIns="0" lIns="0" rIns="0" tIns="0" wrap="none"/>
          <a:p>
            <a:endParaRPr/>
          </a:p>
        </p:txBody>
      </p:sp>
      <p:sp>
        <p:nvSpPr>
          <p:cNvPr id="36" name="PlaceHolder 5"/>
          <p:cNvSpPr>
            <a:spLocks noGrp="1"/>
          </p:cNvSpPr>
          <p:nvPr>
            <p:ph type="body"/>
          </p:nvPr>
        </p:nvSpPr>
        <p:spPr>
          <a:xfrm>
            <a:off x="1600200" y="3966120"/>
            <a:ext cx="2899800" cy="1853280"/>
          </a:xfrm>
          <a:prstGeom prst="rect">
            <a:avLst/>
          </a:prstGeom>
        </p:spPr>
        <p:txBody>
          <a:bodyPr bIns="0" lIns="0" rIns="0" tIns="0" wrap="none"/>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457200" y="152280"/>
            <a:ext cx="8229240" cy="1325520"/>
          </a:xfrm>
          <a:prstGeom prst="rect">
            <a:avLst/>
          </a:prstGeom>
        </p:spPr>
        <p:txBody>
          <a:bodyPr anchor="ctr" bIns="0" lIns="0" rIns="0" tIns="0" wrap="none"/>
          <a:p>
            <a:endParaRPr/>
          </a:p>
        </p:txBody>
      </p:sp>
      <p:sp>
        <p:nvSpPr>
          <p:cNvPr id="38" name="PlaceHolder 2"/>
          <p:cNvSpPr>
            <a:spLocks noGrp="1"/>
          </p:cNvSpPr>
          <p:nvPr>
            <p:ph type="body"/>
          </p:nvPr>
        </p:nvSpPr>
        <p:spPr>
          <a:xfrm>
            <a:off x="1600200" y="1936440"/>
            <a:ext cx="2899800" cy="1853280"/>
          </a:xfrm>
          <a:prstGeom prst="rect">
            <a:avLst/>
          </a:prstGeom>
        </p:spPr>
        <p:txBody>
          <a:bodyPr bIns="0" lIns="0" rIns="0" tIns="0" wrap="none"/>
          <a:p>
            <a:endParaRPr/>
          </a:p>
        </p:txBody>
      </p:sp>
      <p:sp>
        <p:nvSpPr>
          <p:cNvPr id="39" name="PlaceHolder 3"/>
          <p:cNvSpPr>
            <a:spLocks noGrp="1"/>
          </p:cNvSpPr>
          <p:nvPr>
            <p:ph type="body"/>
          </p:nvPr>
        </p:nvSpPr>
        <p:spPr>
          <a:xfrm>
            <a:off x="4645080" y="1936440"/>
            <a:ext cx="2899800" cy="1853280"/>
          </a:xfrm>
          <a:prstGeom prst="rect">
            <a:avLst/>
          </a:prstGeom>
        </p:spPr>
        <p:txBody>
          <a:bodyPr bIns="0" lIns="0" rIns="0" tIns="0" wrap="none"/>
          <a:p>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152280"/>
            <a:ext cx="8229240" cy="1325520"/>
          </a:xfrm>
          <a:prstGeom prst="rect">
            <a:avLst/>
          </a:prstGeom>
        </p:spPr>
        <p:txBody>
          <a:bodyPr anchor="ctr" bIns="0" lIns="0" rIns="0" tIns="0" wrap="none"/>
          <a:p>
            <a:endParaRPr/>
          </a:p>
        </p:txBody>
      </p:sp>
      <p:sp>
        <p:nvSpPr>
          <p:cNvPr id="48" name="PlaceHolder 2"/>
          <p:cNvSpPr>
            <a:spLocks noGrp="1"/>
          </p:cNvSpPr>
          <p:nvPr>
            <p:ph type="subTitle"/>
          </p:nvPr>
        </p:nvSpPr>
        <p:spPr>
          <a:xfrm>
            <a:off x="1600200" y="1936440"/>
            <a:ext cx="5943240" cy="3886200"/>
          </a:xfrm>
          <a:prstGeom prst="rect">
            <a:avLst/>
          </a:prstGeom>
        </p:spPr>
        <p:txBody>
          <a:bodyPr anchor="ctr" bIns="0" lIns="0" rIns="0" tIns="0" wrap="none"/>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152280"/>
            <a:ext cx="8229240" cy="1325520"/>
          </a:xfrm>
          <a:prstGeom prst="rect">
            <a:avLst/>
          </a:prstGeom>
        </p:spPr>
        <p:txBody>
          <a:bodyPr anchor="ctr" bIns="0" lIns="0" rIns="0" tIns="0" wrap="none"/>
          <a:p>
            <a:endParaRPr/>
          </a:p>
        </p:txBody>
      </p:sp>
      <p:sp>
        <p:nvSpPr>
          <p:cNvPr id="50" name="PlaceHolder 2"/>
          <p:cNvSpPr>
            <a:spLocks noGrp="1"/>
          </p:cNvSpPr>
          <p:nvPr>
            <p:ph type="body"/>
          </p:nvPr>
        </p:nvSpPr>
        <p:spPr>
          <a:xfrm>
            <a:off x="1600200" y="1936440"/>
            <a:ext cx="5943240" cy="3885840"/>
          </a:xfrm>
          <a:prstGeom prst="rect">
            <a:avLst/>
          </a:prstGeom>
        </p:spPr>
        <p:txBody>
          <a:bodyPr bIns="0" lIns="0" rIns="0" tIns="0" wrap="none"/>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152280"/>
            <a:ext cx="8229240" cy="1325520"/>
          </a:xfrm>
          <a:prstGeom prst="rect">
            <a:avLst/>
          </a:prstGeom>
        </p:spPr>
        <p:txBody>
          <a:bodyPr anchor="ctr" bIns="0" lIns="0" rIns="0" tIns="0" wrap="none"/>
          <a:p>
            <a:endParaRPr/>
          </a:p>
        </p:txBody>
      </p:sp>
      <p:sp>
        <p:nvSpPr>
          <p:cNvPr id="52" name="PlaceHolder 2"/>
          <p:cNvSpPr>
            <a:spLocks noGrp="1"/>
          </p:cNvSpPr>
          <p:nvPr>
            <p:ph type="body"/>
          </p:nvPr>
        </p:nvSpPr>
        <p:spPr>
          <a:xfrm>
            <a:off x="1600200" y="1936440"/>
            <a:ext cx="2899800" cy="3885840"/>
          </a:xfrm>
          <a:prstGeom prst="rect">
            <a:avLst/>
          </a:prstGeom>
        </p:spPr>
        <p:txBody>
          <a:bodyPr bIns="0" lIns="0" rIns="0" tIns="0" wrap="none"/>
          <a:p>
            <a:endParaRPr/>
          </a:p>
        </p:txBody>
      </p:sp>
      <p:sp>
        <p:nvSpPr>
          <p:cNvPr id="53" name="PlaceHolder 3"/>
          <p:cNvSpPr>
            <a:spLocks noGrp="1"/>
          </p:cNvSpPr>
          <p:nvPr>
            <p:ph type="body"/>
          </p:nvPr>
        </p:nvSpPr>
        <p:spPr>
          <a:xfrm>
            <a:off x="4645080" y="1936440"/>
            <a:ext cx="2899800" cy="3885840"/>
          </a:xfrm>
          <a:prstGeom prst="rect">
            <a:avLst/>
          </a:prstGeom>
        </p:spPr>
        <p:txBody>
          <a:bodyPr bIns="0" lIns="0" rIns="0" tIns="0" wrap="none"/>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152280"/>
            <a:ext cx="8229240" cy="1325520"/>
          </a:xfrm>
          <a:prstGeom prst="rect">
            <a:avLst/>
          </a:prstGeom>
        </p:spPr>
        <p:txBody>
          <a:bodyPr anchor="ctr" bIns="0" lIns="0" rIns="0" tIns="0" wrap="none"/>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457200" y="152280"/>
            <a:ext cx="8229240" cy="5670000"/>
          </a:xfrm>
          <a:prstGeom prst="rect">
            <a:avLst/>
          </a:prstGeom>
        </p:spPr>
        <p:txBody>
          <a:bodyPr anchor="ctr" bIns="0" lIns="0" rIns="0" tIns="0" wrap="none"/>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152280"/>
            <a:ext cx="8229240" cy="1325520"/>
          </a:xfrm>
          <a:prstGeom prst="rect">
            <a:avLst/>
          </a:prstGeom>
        </p:spPr>
        <p:txBody>
          <a:bodyPr anchor="ctr" bIns="0" lIns="0" rIns="0" tIns="0" wrap="none"/>
          <a:p>
            <a:endParaRPr/>
          </a:p>
        </p:txBody>
      </p:sp>
      <p:sp>
        <p:nvSpPr>
          <p:cNvPr id="57" name="PlaceHolder 2"/>
          <p:cNvSpPr>
            <a:spLocks noGrp="1"/>
          </p:cNvSpPr>
          <p:nvPr>
            <p:ph type="body"/>
          </p:nvPr>
        </p:nvSpPr>
        <p:spPr>
          <a:xfrm>
            <a:off x="1600200" y="1936440"/>
            <a:ext cx="2899800" cy="1853280"/>
          </a:xfrm>
          <a:prstGeom prst="rect">
            <a:avLst/>
          </a:prstGeom>
        </p:spPr>
        <p:txBody>
          <a:bodyPr bIns="0" lIns="0" rIns="0" tIns="0" wrap="none"/>
          <a:p>
            <a:endParaRPr/>
          </a:p>
        </p:txBody>
      </p:sp>
      <p:sp>
        <p:nvSpPr>
          <p:cNvPr id="58" name="PlaceHolder 3"/>
          <p:cNvSpPr>
            <a:spLocks noGrp="1"/>
          </p:cNvSpPr>
          <p:nvPr>
            <p:ph type="body"/>
          </p:nvPr>
        </p:nvSpPr>
        <p:spPr>
          <a:xfrm>
            <a:off x="1600200" y="3966120"/>
            <a:ext cx="2899800" cy="1853280"/>
          </a:xfrm>
          <a:prstGeom prst="rect">
            <a:avLst/>
          </a:prstGeom>
        </p:spPr>
        <p:txBody>
          <a:bodyPr bIns="0" lIns="0" rIns="0" tIns="0" wrap="none"/>
          <a:p>
            <a:endParaRPr/>
          </a:p>
        </p:txBody>
      </p:sp>
      <p:sp>
        <p:nvSpPr>
          <p:cNvPr id="59" name="PlaceHolder 4"/>
          <p:cNvSpPr>
            <a:spLocks noGrp="1"/>
          </p:cNvSpPr>
          <p:nvPr>
            <p:ph type="body"/>
          </p:nvPr>
        </p:nvSpPr>
        <p:spPr>
          <a:xfrm>
            <a:off x="4645080" y="1936440"/>
            <a:ext cx="2899800" cy="3885840"/>
          </a:xfrm>
          <a:prstGeom prst="rect">
            <a:avLst/>
          </a:prstGeom>
        </p:spPr>
        <p:txBody>
          <a:bodyPr bIns="0" lIns="0" rIns="0" tIns="0" wrap="none"/>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152280"/>
            <a:ext cx="8229240" cy="1325520"/>
          </a:xfrm>
          <a:prstGeom prst="rect">
            <a:avLst/>
          </a:prstGeom>
        </p:spPr>
        <p:txBody>
          <a:bodyPr anchor="ctr" bIns="0" lIns="0" rIns="0" tIns="0" wrap="none"/>
          <a:p>
            <a:endParaRPr/>
          </a:p>
        </p:txBody>
      </p:sp>
      <p:sp>
        <p:nvSpPr>
          <p:cNvPr id="9" name="PlaceHolder 2"/>
          <p:cNvSpPr>
            <a:spLocks noGrp="1"/>
          </p:cNvSpPr>
          <p:nvPr>
            <p:ph type="subTitle"/>
          </p:nvPr>
        </p:nvSpPr>
        <p:spPr>
          <a:xfrm>
            <a:off x="1600200" y="1936440"/>
            <a:ext cx="5943240" cy="3886200"/>
          </a:xfrm>
          <a:prstGeom prst="rect">
            <a:avLst/>
          </a:prstGeom>
        </p:spPr>
        <p:txBody>
          <a:bodyPr anchor="ctr" bIns="0" lIns="0" rIns="0" tIns="0" wrap="none"/>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152280"/>
            <a:ext cx="8229240" cy="1325520"/>
          </a:xfrm>
          <a:prstGeom prst="rect">
            <a:avLst/>
          </a:prstGeom>
        </p:spPr>
        <p:txBody>
          <a:bodyPr anchor="ctr" bIns="0" lIns="0" rIns="0" tIns="0" wrap="none"/>
          <a:p>
            <a:endParaRPr/>
          </a:p>
        </p:txBody>
      </p:sp>
      <p:sp>
        <p:nvSpPr>
          <p:cNvPr id="61" name="PlaceHolder 2"/>
          <p:cNvSpPr>
            <a:spLocks noGrp="1"/>
          </p:cNvSpPr>
          <p:nvPr>
            <p:ph type="body"/>
          </p:nvPr>
        </p:nvSpPr>
        <p:spPr>
          <a:xfrm>
            <a:off x="1600200" y="1936440"/>
            <a:ext cx="2899800" cy="3885840"/>
          </a:xfrm>
          <a:prstGeom prst="rect">
            <a:avLst/>
          </a:prstGeom>
        </p:spPr>
        <p:txBody>
          <a:bodyPr bIns="0" lIns="0" rIns="0" tIns="0" wrap="none"/>
          <a:p>
            <a:endParaRPr/>
          </a:p>
        </p:txBody>
      </p:sp>
      <p:sp>
        <p:nvSpPr>
          <p:cNvPr id="62" name="PlaceHolder 3"/>
          <p:cNvSpPr>
            <a:spLocks noGrp="1"/>
          </p:cNvSpPr>
          <p:nvPr>
            <p:ph type="body"/>
          </p:nvPr>
        </p:nvSpPr>
        <p:spPr>
          <a:xfrm>
            <a:off x="4645080" y="1936440"/>
            <a:ext cx="2899800" cy="1853280"/>
          </a:xfrm>
          <a:prstGeom prst="rect">
            <a:avLst/>
          </a:prstGeom>
        </p:spPr>
        <p:txBody>
          <a:bodyPr bIns="0" lIns="0" rIns="0" tIns="0" wrap="none"/>
          <a:p>
            <a:endParaRPr/>
          </a:p>
        </p:txBody>
      </p:sp>
      <p:sp>
        <p:nvSpPr>
          <p:cNvPr id="63" name="PlaceHolder 4"/>
          <p:cNvSpPr>
            <a:spLocks noGrp="1"/>
          </p:cNvSpPr>
          <p:nvPr>
            <p:ph type="body"/>
          </p:nvPr>
        </p:nvSpPr>
        <p:spPr>
          <a:xfrm>
            <a:off x="4645080" y="3966120"/>
            <a:ext cx="2899800" cy="1853280"/>
          </a:xfrm>
          <a:prstGeom prst="rect">
            <a:avLst/>
          </a:prstGeom>
        </p:spPr>
        <p:txBody>
          <a:bodyPr bIns="0" lIns="0" rIns="0" tIns="0" wrap="none"/>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152280"/>
            <a:ext cx="8229240" cy="1325520"/>
          </a:xfrm>
          <a:prstGeom prst="rect">
            <a:avLst/>
          </a:prstGeom>
        </p:spPr>
        <p:txBody>
          <a:bodyPr anchor="ctr" bIns="0" lIns="0" rIns="0" tIns="0" wrap="none"/>
          <a:p>
            <a:endParaRPr/>
          </a:p>
        </p:txBody>
      </p:sp>
      <p:sp>
        <p:nvSpPr>
          <p:cNvPr id="65" name="PlaceHolder 2"/>
          <p:cNvSpPr>
            <a:spLocks noGrp="1"/>
          </p:cNvSpPr>
          <p:nvPr>
            <p:ph type="body"/>
          </p:nvPr>
        </p:nvSpPr>
        <p:spPr>
          <a:xfrm>
            <a:off x="1600200" y="1936440"/>
            <a:ext cx="2899800" cy="1853280"/>
          </a:xfrm>
          <a:prstGeom prst="rect">
            <a:avLst/>
          </a:prstGeom>
        </p:spPr>
        <p:txBody>
          <a:bodyPr bIns="0" lIns="0" rIns="0" tIns="0" wrap="none"/>
          <a:p>
            <a:endParaRPr/>
          </a:p>
        </p:txBody>
      </p:sp>
      <p:sp>
        <p:nvSpPr>
          <p:cNvPr id="66" name="PlaceHolder 3"/>
          <p:cNvSpPr>
            <a:spLocks noGrp="1"/>
          </p:cNvSpPr>
          <p:nvPr>
            <p:ph type="body"/>
          </p:nvPr>
        </p:nvSpPr>
        <p:spPr>
          <a:xfrm>
            <a:off x="4645080" y="1936440"/>
            <a:ext cx="2899800" cy="1853280"/>
          </a:xfrm>
          <a:prstGeom prst="rect">
            <a:avLst/>
          </a:prstGeom>
        </p:spPr>
        <p:txBody>
          <a:bodyPr bIns="0" lIns="0" rIns="0" tIns="0" wrap="none"/>
          <a:p>
            <a:endParaRPr/>
          </a:p>
        </p:txBody>
      </p:sp>
      <p:sp>
        <p:nvSpPr>
          <p:cNvPr id="67" name="PlaceHolder 4"/>
          <p:cNvSpPr>
            <a:spLocks noGrp="1"/>
          </p:cNvSpPr>
          <p:nvPr>
            <p:ph type="body"/>
          </p:nvPr>
        </p:nvSpPr>
        <p:spPr>
          <a:xfrm>
            <a:off x="1600200" y="3966120"/>
            <a:ext cx="5942520" cy="1853280"/>
          </a:xfrm>
          <a:prstGeom prst="rect">
            <a:avLst/>
          </a:prstGeom>
        </p:spPr>
        <p:txBody>
          <a:bodyPr bIns="0" lIns="0" rIns="0" tIns="0" wrap="none"/>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152280"/>
            <a:ext cx="8229240" cy="1325520"/>
          </a:xfrm>
          <a:prstGeom prst="rect">
            <a:avLst/>
          </a:prstGeom>
        </p:spPr>
        <p:txBody>
          <a:bodyPr anchor="ctr" bIns="0" lIns="0" rIns="0" tIns="0" wrap="none"/>
          <a:p>
            <a:endParaRPr/>
          </a:p>
        </p:txBody>
      </p:sp>
      <p:sp>
        <p:nvSpPr>
          <p:cNvPr id="69" name="PlaceHolder 2"/>
          <p:cNvSpPr>
            <a:spLocks noGrp="1"/>
          </p:cNvSpPr>
          <p:nvPr>
            <p:ph type="body"/>
          </p:nvPr>
        </p:nvSpPr>
        <p:spPr>
          <a:xfrm>
            <a:off x="1600200" y="1936440"/>
            <a:ext cx="5943240" cy="1853280"/>
          </a:xfrm>
          <a:prstGeom prst="rect">
            <a:avLst/>
          </a:prstGeom>
        </p:spPr>
        <p:txBody>
          <a:bodyPr bIns="0" lIns="0" rIns="0" tIns="0" wrap="none"/>
          <a:p>
            <a:endParaRPr/>
          </a:p>
        </p:txBody>
      </p:sp>
      <p:sp>
        <p:nvSpPr>
          <p:cNvPr id="70" name="PlaceHolder 3"/>
          <p:cNvSpPr>
            <a:spLocks noGrp="1"/>
          </p:cNvSpPr>
          <p:nvPr>
            <p:ph type="body"/>
          </p:nvPr>
        </p:nvSpPr>
        <p:spPr>
          <a:xfrm>
            <a:off x="1600200" y="3966120"/>
            <a:ext cx="5943240" cy="1853280"/>
          </a:xfrm>
          <a:prstGeom prst="rect">
            <a:avLst/>
          </a:prstGeom>
        </p:spPr>
        <p:txBody>
          <a:bodyPr bIns="0" lIns="0" rIns="0" tIns="0" wrap="none"/>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152280"/>
            <a:ext cx="8229240" cy="1325520"/>
          </a:xfrm>
          <a:prstGeom prst="rect">
            <a:avLst/>
          </a:prstGeom>
        </p:spPr>
        <p:txBody>
          <a:bodyPr anchor="ctr" bIns="0" lIns="0" rIns="0" tIns="0" wrap="none"/>
          <a:p>
            <a:endParaRPr/>
          </a:p>
        </p:txBody>
      </p:sp>
      <p:sp>
        <p:nvSpPr>
          <p:cNvPr id="72" name="PlaceHolder 2"/>
          <p:cNvSpPr>
            <a:spLocks noGrp="1"/>
          </p:cNvSpPr>
          <p:nvPr>
            <p:ph type="body"/>
          </p:nvPr>
        </p:nvSpPr>
        <p:spPr>
          <a:xfrm>
            <a:off x="1600200" y="1936440"/>
            <a:ext cx="2899800" cy="1853280"/>
          </a:xfrm>
          <a:prstGeom prst="rect">
            <a:avLst/>
          </a:prstGeom>
        </p:spPr>
        <p:txBody>
          <a:bodyPr bIns="0" lIns="0" rIns="0" tIns="0" wrap="none"/>
          <a:p>
            <a:endParaRPr/>
          </a:p>
        </p:txBody>
      </p:sp>
      <p:sp>
        <p:nvSpPr>
          <p:cNvPr id="73" name="PlaceHolder 3"/>
          <p:cNvSpPr>
            <a:spLocks noGrp="1"/>
          </p:cNvSpPr>
          <p:nvPr>
            <p:ph type="body"/>
          </p:nvPr>
        </p:nvSpPr>
        <p:spPr>
          <a:xfrm>
            <a:off x="4645080" y="1936440"/>
            <a:ext cx="2899800" cy="1853280"/>
          </a:xfrm>
          <a:prstGeom prst="rect">
            <a:avLst/>
          </a:prstGeom>
        </p:spPr>
        <p:txBody>
          <a:bodyPr bIns="0" lIns="0" rIns="0" tIns="0" wrap="none"/>
          <a:p>
            <a:endParaRPr/>
          </a:p>
        </p:txBody>
      </p:sp>
      <p:sp>
        <p:nvSpPr>
          <p:cNvPr id="74" name="PlaceHolder 4"/>
          <p:cNvSpPr>
            <a:spLocks noGrp="1"/>
          </p:cNvSpPr>
          <p:nvPr>
            <p:ph type="body"/>
          </p:nvPr>
        </p:nvSpPr>
        <p:spPr>
          <a:xfrm>
            <a:off x="4645080" y="3966120"/>
            <a:ext cx="2899800" cy="1853280"/>
          </a:xfrm>
          <a:prstGeom prst="rect">
            <a:avLst/>
          </a:prstGeom>
        </p:spPr>
        <p:txBody>
          <a:bodyPr bIns="0" lIns="0" rIns="0" tIns="0" wrap="none"/>
          <a:p>
            <a:endParaRPr/>
          </a:p>
        </p:txBody>
      </p:sp>
      <p:sp>
        <p:nvSpPr>
          <p:cNvPr id="75" name="PlaceHolder 5"/>
          <p:cNvSpPr>
            <a:spLocks noGrp="1"/>
          </p:cNvSpPr>
          <p:nvPr>
            <p:ph type="body"/>
          </p:nvPr>
        </p:nvSpPr>
        <p:spPr>
          <a:xfrm>
            <a:off x="1600200" y="3966120"/>
            <a:ext cx="2899800" cy="1853280"/>
          </a:xfrm>
          <a:prstGeom prst="rect">
            <a:avLst/>
          </a:prstGeom>
        </p:spPr>
        <p:txBody>
          <a:bodyPr bIns="0" lIns="0" rIns="0" tIns="0" wrap="none"/>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152280"/>
            <a:ext cx="8229240" cy="1325520"/>
          </a:xfrm>
          <a:prstGeom prst="rect">
            <a:avLst/>
          </a:prstGeom>
        </p:spPr>
        <p:txBody>
          <a:bodyPr anchor="ctr" bIns="0" lIns="0" rIns="0" tIns="0" wrap="none"/>
          <a:p>
            <a:endParaRPr/>
          </a:p>
        </p:txBody>
      </p:sp>
      <p:sp>
        <p:nvSpPr>
          <p:cNvPr id="77" name="PlaceHolder 2"/>
          <p:cNvSpPr>
            <a:spLocks noGrp="1"/>
          </p:cNvSpPr>
          <p:nvPr>
            <p:ph type="body"/>
          </p:nvPr>
        </p:nvSpPr>
        <p:spPr>
          <a:xfrm>
            <a:off x="1600200" y="1936440"/>
            <a:ext cx="2899800" cy="1853280"/>
          </a:xfrm>
          <a:prstGeom prst="rect">
            <a:avLst/>
          </a:prstGeom>
        </p:spPr>
        <p:txBody>
          <a:bodyPr bIns="0" lIns="0" rIns="0" tIns="0" wrap="none"/>
          <a:p>
            <a:endParaRPr/>
          </a:p>
        </p:txBody>
      </p:sp>
      <p:sp>
        <p:nvSpPr>
          <p:cNvPr id="78" name="PlaceHolder 3"/>
          <p:cNvSpPr>
            <a:spLocks noGrp="1"/>
          </p:cNvSpPr>
          <p:nvPr>
            <p:ph type="body"/>
          </p:nvPr>
        </p:nvSpPr>
        <p:spPr>
          <a:xfrm>
            <a:off x="4645080" y="1936440"/>
            <a:ext cx="2899800" cy="1853280"/>
          </a:xfrm>
          <a:prstGeom prst="rect">
            <a:avLst/>
          </a:prstGeom>
        </p:spPr>
        <p:txBody>
          <a:bodyPr bIns="0" lIns="0" rIns="0" tIns="0" wrap="none"/>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152280"/>
            <a:ext cx="8229240" cy="1325520"/>
          </a:xfrm>
          <a:prstGeom prst="rect">
            <a:avLst/>
          </a:prstGeom>
        </p:spPr>
        <p:txBody>
          <a:bodyPr anchor="ctr" bIns="0" lIns="0" rIns="0" tIns="0" wrap="none"/>
          <a:p>
            <a:endParaRPr/>
          </a:p>
        </p:txBody>
      </p:sp>
      <p:sp>
        <p:nvSpPr>
          <p:cNvPr id="11" name="PlaceHolder 2"/>
          <p:cNvSpPr>
            <a:spLocks noGrp="1"/>
          </p:cNvSpPr>
          <p:nvPr>
            <p:ph type="body"/>
          </p:nvPr>
        </p:nvSpPr>
        <p:spPr>
          <a:xfrm>
            <a:off x="1600200" y="1936440"/>
            <a:ext cx="5943240" cy="3885840"/>
          </a:xfrm>
          <a:prstGeom prst="rect">
            <a:avLst/>
          </a:prstGeom>
        </p:spPr>
        <p:txBody>
          <a:bodyPr bIns="0" lIns="0" rIns="0" tIns="0" wrap="none"/>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152280"/>
            <a:ext cx="8229240" cy="1325520"/>
          </a:xfrm>
          <a:prstGeom prst="rect">
            <a:avLst/>
          </a:prstGeom>
        </p:spPr>
        <p:txBody>
          <a:bodyPr anchor="ctr" bIns="0" lIns="0" rIns="0" tIns="0" wrap="none"/>
          <a:p>
            <a:endParaRPr/>
          </a:p>
        </p:txBody>
      </p:sp>
      <p:sp>
        <p:nvSpPr>
          <p:cNvPr id="13" name="PlaceHolder 2"/>
          <p:cNvSpPr>
            <a:spLocks noGrp="1"/>
          </p:cNvSpPr>
          <p:nvPr>
            <p:ph type="body"/>
          </p:nvPr>
        </p:nvSpPr>
        <p:spPr>
          <a:xfrm>
            <a:off x="1600200" y="1936440"/>
            <a:ext cx="2899800" cy="3885840"/>
          </a:xfrm>
          <a:prstGeom prst="rect">
            <a:avLst/>
          </a:prstGeom>
        </p:spPr>
        <p:txBody>
          <a:bodyPr bIns="0" lIns="0" rIns="0" tIns="0" wrap="none"/>
          <a:p>
            <a:endParaRPr/>
          </a:p>
        </p:txBody>
      </p:sp>
      <p:sp>
        <p:nvSpPr>
          <p:cNvPr id="14" name="PlaceHolder 3"/>
          <p:cNvSpPr>
            <a:spLocks noGrp="1"/>
          </p:cNvSpPr>
          <p:nvPr>
            <p:ph type="body"/>
          </p:nvPr>
        </p:nvSpPr>
        <p:spPr>
          <a:xfrm>
            <a:off x="4645080" y="1936440"/>
            <a:ext cx="2899800" cy="3885840"/>
          </a:xfrm>
          <a:prstGeom prst="rect">
            <a:avLst/>
          </a:prstGeom>
        </p:spPr>
        <p:txBody>
          <a:bodyPr bIns="0" lIns="0" rIns="0" tIns="0" wrap="none"/>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152280"/>
            <a:ext cx="8229240" cy="1325520"/>
          </a:xfrm>
          <a:prstGeom prst="rect">
            <a:avLst/>
          </a:prstGeom>
        </p:spPr>
        <p:txBody>
          <a:bodyPr anchor="ctr" bIns="0" lIns="0" rIns="0" tIns="0" wrap="none"/>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457200" y="152280"/>
            <a:ext cx="8229240" cy="5670000"/>
          </a:xfrm>
          <a:prstGeom prst="rect">
            <a:avLst/>
          </a:prstGeom>
        </p:spPr>
        <p:txBody>
          <a:bodyPr anchor="ctr" bIns="0" lIns="0" rIns="0" tIns="0" wrap="none"/>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152280"/>
            <a:ext cx="8229240" cy="1325520"/>
          </a:xfrm>
          <a:prstGeom prst="rect">
            <a:avLst/>
          </a:prstGeom>
        </p:spPr>
        <p:txBody>
          <a:bodyPr anchor="ctr" bIns="0" lIns="0" rIns="0" tIns="0" wrap="none"/>
          <a:p>
            <a:endParaRPr/>
          </a:p>
        </p:txBody>
      </p:sp>
      <p:sp>
        <p:nvSpPr>
          <p:cNvPr id="18" name="PlaceHolder 2"/>
          <p:cNvSpPr>
            <a:spLocks noGrp="1"/>
          </p:cNvSpPr>
          <p:nvPr>
            <p:ph type="body"/>
          </p:nvPr>
        </p:nvSpPr>
        <p:spPr>
          <a:xfrm>
            <a:off x="1600200" y="1936440"/>
            <a:ext cx="2899800" cy="1853280"/>
          </a:xfrm>
          <a:prstGeom prst="rect">
            <a:avLst/>
          </a:prstGeom>
        </p:spPr>
        <p:txBody>
          <a:bodyPr bIns="0" lIns="0" rIns="0" tIns="0" wrap="none"/>
          <a:p>
            <a:endParaRPr/>
          </a:p>
        </p:txBody>
      </p:sp>
      <p:sp>
        <p:nvSpPr>
          <p:cNvPr id="19" name="PlaceHolder 3"/>
          <p:cNvSpPr>
            <a:spLocks noGrp="1"/>
          </p:cNvSpPr>
          <p:nvPr>
            <p:ph type="body"/>
          </p:nvPr>
        </p:nvSpPr>
        <p:spPr>
          <a:xfrm>
            <a:off x="1600200" y="3966120"/>
            <a:ext cx="2899800" cy="1853280"/>
          </a:xfrm>
          <a:prstGeom prst="rect">
            <a:avLst/>
          </a:prstGeom>
        </p:spPr>
        <p:txBody>
          <a:bodyPr bIns="0" lIns="0" rIns="0" tIns="0" wrap="none"/>
          <a:p>
            <a:endParaRPr/>
          </a:p>
        </p:txBody>
      </p:sp>
      <p:sp>
        <p:nvSpPr>
          <p:cNvPr id="20" name="PlaceHolder 4"/>
          <p:cNvSpPr>
            <a:spLocks noGrp="1"/>
          </p:cNvSpPr>
          <p:nvPr>
            <p:ph type="body"/>
          </p:nvPr>
        </p:nvSpPr>
        <p:spPr>
          <a:xfrm>
            <a:off x="4645080" y="1936440"/>
            <a:ext cx="2899800" cy="3885840"/>
          </a:xfrm>
          <a:prstGeom prst="rect">
            <a:avLst/>
          </a:prstGeom>
        </p:spPr>
        <p:txBody>
          <a:bodyPr bIns="0" lIns="0" rIns="0" tIns="0" wrap="none"/>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152280"/>
            <a:ext cx="8229240" cy="1325520"/>
          </a:xfrm>
          <a:prstGeom prst="rect">
            <a:avLst/>
          </a:prstGeom>
        </p:spPr>
        <p:txBody>
          <a:bodyPr anchor="ctr" bIns="0" lIns="0" rIns="0" tIns="0" wrap="none"/>
          <a:p>
            <a:endParaRPr/>
          </a:p>
        </p:txBody>
      </p:sp>
      <p:sp>
        <p:nvSpPr>
          <p:cNvPr id="22" name="PlaceHolder 2"/>
          <p:cNvSpPr>
            <a:spLocks noGrp="1"/>
          </p:cNvSpPr>
          <p:nvPr>
            <p:ph type="body"/>
          </p:nvPr>
        </p:nvSpPr>
        <p:spPr>
          <a:xfrm>
            <a:off x="1600200" y="1936440"/>
            <a:ext cx="2899800" cy="3885840"/>
          </a:xfrm>
          <a:prstGeom prst="rect">
            <a:avLst/>
          </a:prstGeom>
        </p:spPr>
        <p:txBody>
          <a:bodyPr bIns="0" lIns="0" rIns="0" tIns="0" wrap="none"/>
          <a:p>
            <a:endParaRPr/>
          </a:p>
        </p:txBody>
      </p:sp>
      <p:sp>
        <p:nvSpPr>
          <p:cNvPr id="23" name="PlaceHolder 3"/>
          <p:cNvSpPr>
            <a:spLocks noGrp="1"/>
          </p:cNvSpPr>
          <p:nvPr>
            <p:ph type="body"/>
          </p:nvPr>
        </p:nvSpPr>
        <p:spPr>
          <a:xfrm>
            <a:off x="4645080" y="1936440"/>
            <a:ext cx="2899800" cy="1853280"/>
          </a:xfrm>
          <a:prstGeom prst="rect">
            <a:avLst/>
          </a:prstGeom>
        </p:spPr>
        <p:txBody>
          <a:bodyPr bIns="0" lIns="0" rIns="0" tIns="0" wrap="none"/>
          <a:p>
            <a:endParaRPr/>
          </a:p>
        </p:txBody>
      </p:sp>
      <p:sp>
        <p:nvSpPr>
          <p:cNvPr id="24" name="PlaceHolder 4"/>
          <p:cNvSpPr>
            <a:spLocks noGrp="1"/>
          </p:cNvSpPr>
          <p:nvPr>
            <p:ph type="body"/>
          </p:nvPr>
        </p:nvSpPr>
        <p:spPr>
          <a:xfrm>
            <a:off x="4645080" y="3966120"/>
            <a:ext cx="2899800" cy="1853280"/>
          </a:xfrm>
          <a:prstGeom prst="rect">
            <a:avLst/>
          </a:prstGeom>
        </p:spPr>
        <p:txBody>
          <a:bodyPr bIns="0" lIns="0" rIns="0" tIns="0" wrap="none"/>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152280"/>
            <a:ext cx="8229240" cy="1325520"/>
          </a:xfrm>
          <a:prstGeom prst="rect">
            <a:avLst/>
          </a:prstGeom>
        </p:spPr>
        <p:txBody>
          <a:bodyPr anchor="ctr" bIns="0" lIns="0" rIns="0" tIns="0" wrap="none"/>
          <a:p>
            <a:endParaRPr/>
          </a:p>
        </p:txBody>
      </p:sp>
      <p:sp>
        <p:nvSpPr>
          <p:cNvPr id="26" name="PlaceHolder 2"/>
          <p:cNvSpPr>
            <a:spLocks noGrp="1"/>
          </p:cNvSpPr>
          <p:nvPr>
            <p:ph type="body"/>
          </p:nvPr>
        </p:nvSpPr>
        <p:spPr>
          <a:xfrm>
            <a:off x="1600200" y="1936440"/>
            <a:ext cx="2899800" cy="1853280"/>
          </a:xfrm>
          <a:prstGeom prst="rect">
            <a:avLst/>
          </a:prstGeom>
        </p:spPr>
        <p:txBody>
          <a:bodyPr bIns="0" lIns="0" rIns="0" tIns="0" wrap="none"/>
          <a:p>
            <a:endParaRPr/>
          </a:p>
        </p:txBody>
      </p:sp>
      <p:sp>
        <p:nvSpPr>
          <p:cNvPr id="27" name="PlaceHolder 3"/>
          <p:cNvSpPr>
            <a:spLocks noGrp="1"/>
          </p:cNvSpPr>
          <p:nvPr>
            <p:ph type="body"/>
          </p:nvPr>
        </p:nvSpPr>
        <p:spPr>
          <a:xfrm>
            <a:off x="4645080" y="1936440"/>
            <a:ext cx="2899800" cy="1853280"/>
          </a:xfrm>
          <a:prstGeom prst="rect">
            <a:avLst/>
          </a:prstGeom>
        </p:spPr>
        <p:txBody>
          <a:bodyPr bIns="0" lIns="0" rIns="0" tIns="0" wrap="none"/>
          <a:p>
            <a:endParaRPr/>
          </a:p>
        </p:txBody>
      </p:sp>
      <p:sp>
        <p:nvSpPr>
          <p:cNvPr id="28" name="PlaceHolder 4"/>
          <p:cNvSpPr>
            <a:spLocks noGrp="1"/>
          </p:cNvSpPr>
          <p:nvPr>
            <p:ph type="body"/>
          </p:nvPr>
        </p:nvSpPr>
        <p:spPr>
          <a:xfrm>
            <a:off x="1600200" y="3966120"/>
            <a:ext cx="5942520" cy="1853280"/>
          </a:xfrm>
          <a:prstGeom prst="rect">
            <a:avLst/>
          </a:prstGeom>
        </p:spPr>
        <p:txBody>
          <a:bodyPr bIns="0" lIns="0" rIns="0" tIns="0" wrap="none"/>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Relationship Id="rId10" Type="http://schemas.openxmlformats.org/officeDocument/2006/relationships/slideLayout" Target="../slideLayouts/slideLayout6.xml"/><Relationship Id="rId11" Type="http://schemas.openxmlformats.org/officeDocument/2006/relationships/slideLayout" Target="../slideLayouts/slideLayout7.xml"/><Relationship Id="rId12" Type="http://schemas.openxmlformats.org/officeDocument/2006/relationships/slideLayout" Target="../slideLayouts/slideLayout8.xml"/><Relationship Id="rId13" Type="http://schemas.openxmlformats.org/officeDocument/2006/relationships/slideLayout" Target="../slideLayouts/slideLayout9.xml"/><Relationship Id="rId14" Type="http://schemas.openxmlformats.org/officeDocument/2006/relationships/slideLayout" Target="../slideLayouts/slideLayout10.xml"/><Relationship Id="rId15" Type="http://schemas.openxmlformats.org/officeDocument/2006/relationships/slideLayout" Target="../slideLayouts/slideLayout11.xml"/><Relationship Id="rId16"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0" name="Picture 7"/>
          <p:cNvPicPr/>
          <p:nvPr/>
        </p:nvPicPr>
        <p:blipFill>
          <a:blip r:embed="rId2"/>
          <a:stretch>
            <a:fillRect/>
          </a:stretch>
        </p:blipFill>
        <p:spPr>
          <a:xfrm>
            <a:off x="7772400" y="3200400"/>
            <a:ext cx="1371240" cy="3657240"/>
          </a:xfrm>
          <a:prstGeom prst="rect">
            <a:avLst/>
          </a:prstGeom>
        </p:spPr>
      </p:pic>
      <p:pic>
        <p:nvPicPr>
          <p:cNvPr descr="" id="1" name="Picture 9"/>
          <p:cNvPicPr/>
          <p:nvPr/>
        </p:nvPicPr>
        <p:blipFill>
          <a:blip r:embed="rId3"/>
          <a:stretch>
            <a:fillRect/>
          </a:stretch>
        </p:blipFill>
        <p:spPr>
          <a:xfrm>
            <a:off x="0" y="0"/>
            <a:ext cx="1475640" cy="3576960"/>
          </a:xfrm>
          <a:prstGeom prst="rect">
            <a:avLst/>
          </a:prstGeom>
        </p:spPr>
      </p:pic>
      <p:pic>
        <p:nvPicPr>
          <p:cNvPr descr="" id="2" name="Picture 9"/>
          <p:cNvPicPr/>
          <p:nvPr/>
        </p:nvPicPr>
        <p:blipFill>
          <a:blip r:embed="rId4"/>
          <a:stretch>
            <a:fillRect/>
          </a:stretch>
        </p:blipFill>
        <p:spPr>
          <a:xfrm>
            <a:off x="3867480" y="0"/>
            <a:ext cx="5276160" cy="6857640"/>
          </a:xfrm>
          <a:prstGeom prst="rect">
            <a:avLst/>
          </a:prstGeom>
        </p:spPr>
      </p:pic>
      <p:sp>
        <p:nvSpPr>
          <p:cNvPr id="3" name="PlaceHolder 1"/>
          <p:cNvSpPr>
            <a:spLocks noGrp="1"/>
          </p:cNvSpPr>
          <p:nvPr>
            <p:ph type="title"/>
          </p:nvPr>
        </p:nvSpPr>
        <p:spPr>
          <a:xfrm>
            <a:off x="457200" y="1951200"/>
            <a:ext cx="4952520" cy="2193480"/>
          </a:xfrm>
          <a:prstGeom prst="rect">
            <a:avLst/>
          </a:prstGeom>
        </p:spPr>
        <p:txBody>
          <a:bodyPr anchor="b"/>
          <a:p>
            <a:r>
              <a:rPr lang="en-US" sz="4800">
                <a:solidFill>
                  <a:srgbClr val="17375d"/>
                </a:solidFill>
                <a:latin typeface="Corbel"/>
              </a:rPr>
              <a:t>Click to edit the title text formatClick to edit Master title style</a:t>
            </a:r>
            <a:endParaRPr/>
          </a:p>
        </p:txBody>
      </p:sp>
      <p:sp>
        <p:nvSpPr>
          <p:cNvPr id="4" name="PlaceHolder 2"/>
          <p:cNvSpPr>
            <a:spLocks noGrp="1"/>
          </p:cNvSpPr>
          <p:nvPr>
            <p:ph type="dt"/>
          </p:nvPr>
        </p:nvSpPr>
        <p:spPr>
          <a:xfrm>
            <a:off x="0" y="0"/>
            <a:ext cx="360" cy="360"/>
          </a:xfrm>
          <a:prstGeom prst="rect">
            <a:avLst/>
          </a:prstGeom>
        </p:spPr>
        <p:txBody>
          <a:bodyPr bIns="45000" lIns="90000" rIns="90000" tIns="45000"/>
          <a:p>
            <a:r>
              <a:rPr lang="en-US">
                <a:solidFill>
                  <a:srgbClr val="000000"/>
                </a:solidFill>
                <a:latin typeface="Corbel"/>
              </a:rPr>
              <a:t>4/28/13</a:t>
            </a:r>
            <a:endParaRPr/>
          </a:p>
        </p:txBody>
      </p:sp>
      <p:sp>
        <p:nvSpPr>
          <p:cNvPr id="5" name="PlaceHolder 3"/>
          <p:cNvSpPr>
            <a:spLocks noGrp="1"/>
          </p:cNvSpPr>
          <p:nvPr>
            <p:ph type="ftr"/>
          </p:nvPr>
        </p:nvSpPr>
        <p:spPr>
          <a:xfrm>
            <a:off x="0" y="0"/>
            <a:ext cx="360" cy="360"/>
          </a:xfrm>
          <a:prstGeom prst="rect">
            <a:avLst/>
          </a:prstGeom>
        </p:spPr>
        <p:txBody>
          <a:bodyPr bIns="45000" lIns="90000" rIns="90000" tIns="45000"/>
          <a:p>
            <a:endParaRPr/>
          </a:p>
        </p:txBody>
      </p:sp>
      <p:sp>
        <p:nvSpPr>
          <p:cNvPr id="6" name="PlaceHolder 4"/>
          <p:cNvSpPr>
            <a:spLocks noGrp="1"/>
          </p:cNvSpPr>
          <p:nvPr>
            <p:ph type="sldNum"/>
          </p:nvPr>
        </p:nvSpPr>
        <p:spPr>
          <a:xfrm>
            <a:off x="0" y="0"/>
            <a:ext cx="360" cy="360"/>
          </a:xfrm>
          <a:prstGeom prst="rect">
            <a:avLst/>
          </a:prstGeom>
        </p:spPr>
        <p:txBody>
          <a:bodyPr bIns="45000" lIns="90000" rIns="90000" tIns="45000"/>
          <a:p>
            <a:fld id="{3101B1E1-1181-41B1-8141-01E111A1E1B1}" type="slidenum">
              <a:rPr lang="en-US">
                <a:solidFill>
                  <a:srgbClr val="000000"/>
                </a:solidFill>
                <a:latin typeface="Corbel"/>
              </a:rPr>
              <a:t>&lt;number&gt;</a:t>
            </a:fld>
            <a:endParaRPr/>
          </a:p>
        </p:txBody>
      </p:sp>
      <p:sp>
        <p:nvSpPr>
          <p:cNvPr id="7" name="PlaceHolder 5"/>
          <p:cNvSpPr>
            <a:spLocks noGrp="1"/>
          </p:cNvSpPr>
          <p:nvPr>
            <p:ph type="body"/>
          </p:nvPr>
        </p:nvSpPr>
        <p:spPr>
          <a:xfrm>
            <a:off x="457200" y="1604520"/>
            <a:ext cx="8229240" cy="4525920"/>
          </a:xfrm>
          <a:prstGeom prst="rect">
            <a:avLst/>
          </a:prstGeom>
        </p:spPr>
        <p:txBody>
          <a:bodyPr bIns="0" lIns="0" rIns="0" tIns="0" wrap="none"/>
          <a:p>
            <a:pPr>
              <a:buSzPct val="45000"/>
              <a:buFont typeface="StarSymbol"/>
              <a:buChar char=""/>
            </a:pPr>
            <a:r>
              <a:rPr lang="en-US"/>
              <a:t>Click to edit the outline text format</a:t>
            </a:r>
            <a:endParaRPr/>
          </a:p>
          <a:p>
            <a:pPr lvl="1">
              <a:buSzPct val="45000"/>
              <a:buFont typeface="StarSymbol"/>
              <a:buChar char=""/>
            </a:pPr>
            <a:r>
              <a:rPr lang="en-US"/>
              <a:t>Second Outline Level</a:t>
            </a:r>
            <a:endParaRPr/>
          </a:p>
          <a:p>
            <a:pPr lvl="2">
              <a:buSzPct val="75000"/>
              <a:buFont typeface="StarSymbol"/>
              <a:buChar char=""/>
            </a:pPr>
            <a:r>
              <a:rPr lang="en-US"/>
              <a:t>Third Outline Level</a:t>
            </a:r>
            <a:endParaRPr/>
          </a:p>
          <a:p>
            <a:pPr lvl="3">
              <a:buSzPct val="45000"/>
              <a:buFont typeface="StarSymbol"/>
              <a:buChar char=""/>
            </a:pPr>
            <a:r>
              <a:rPr lang="en-US"/>
              <a:t>Fourth Outline Level</a:t>
            </a:r>
            <a:endParaRPr/>
          </a:p>
          <a:p>
            <a:pPr lvl="4">
              <a:buSzPct val="7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a:p>
            <a:pPr lvl="7">
              <a:buSzPct val="45000"/>
              <a:buFont typeface="StarSymbol"/>
              <a:buChar char=""/>
            </a:pPr>
            <a:r>
              <a:rPr lang="en-US"/>
              <a:t>Eighth Outline Level</a:t>
            </a:r>
            <a:endParaRPr/>
          </a:p>
          <a:p>
            <a:pPr lvl="8">
              <a:buSzPct val="45000"/>
              <a:buFont typeface="StarSymbol"/>
              <a:buChar char=""/>
            </a:pPr>
            <a:r>
              <a:rPr lang="en-US"/>
              <a:t>Ninth Outline Level</a:t>
            </a:r>
            <a:endParaRPr/>
          </a:p>
        </p:txBody>
      </p:sp>
    </p:spTree>
  </p:cSld>
  <p:clrMap accent1="accent1" accent2="accent2" accent3="accent3" accent4="accent4" accent5="accent5" accent6="accent6" bg1="lt1" bg2="lt2" folHlink="folHlink" hlink="hlink" tx1="dk1" tx2="dk2"/>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40" name="Picture 7"/>
          <p:cNvPicPr/>
          <p:nvPr/>
        </p:nvPicPr>
        <p:blipFill>
          <a:blip r:embed="rId2"/>
          <a:stretch>
            <a:fillRect/>
          </a:stretch>
        </p:blipFill>
        <p:spPr>
          <a:xfrm>
            <a:off x="7772400" y="3200400"/>
            <a:ext cx="1371240" cy="3657240"/>
          </a:xfrm>
          <a:prstGeom prst="rect">
            <a:avLst/>
          </a:prstGeom>
        </p:spPr>
      </p:pic>
      <p:pic>
        <p:nvPicPr>
          <p:cNvPr descr="" id="41" name="Picture 9"/>
          <p:cNvPicPr/>
          <p:nvPr/>
        </p:nvPicPr>
        <p:blipFill>
          <a:blip r:embed="rId3"/>
          <a:stretch>
            <a:fillRect/>
          </a:stretch>
        </p:blipFill>
        <p:spPr>
          <a:xfrm>
            <a:off x="0" y="0"/>
            <a:ext cx="1475640" cy="3576960"/>
          </a:xfrm>
          <a:prstGeom prst="rect">
            <a:avLst/>
          </a:prstGeom>
        </p:spPr>
      </p:pic>
      <p:sp>
        <p:nvSpPr>
          <p:cNvPr id="42" name="PlaceHolder 1"/>
          <p:cNvSpPr>
            <a:spLocks noGrp="1"/>
          </p:cNvSpPr>
          <p:nvPr>
            <p:ph type="title"/>
          </p:nvPr>
        </p:nvSpPr>
        <p:spPr>
          <a:xfrm>
            <a:off x="457200" y="152280"/>
            <a:ext cx="8229240" cy="1325160"/>
          </a:xfrm>
          <a:prstGeom prst="rect">
            <a:avLst/>
          </a:prstGeom>
        </p:spPr>
        <p:txBody>
          <a:bodyPr anchor="ctr"/>
          <a:p>
            <a:r>
              <a:rPr lang="en-US" sz="3600">
                <a:solidFill>
                  <a:srgbClr val="17375d"/>
                </a:solidFill>
                <a:latin typeface="Corbel"/>
              </a:rPr>
              <a:t>Click to edit the title text formatClick to edit Master title style</a:t>
            </a:r>
            <a:endParaRPr/>
          </a:p>
        </p:txBody>
      </p:sp>
      <p:sp>
        <p:nvSpPr>
          <p:cNvPr id="43" name="PlaceHolder 2"/>
          <p:cNvSpPr>
            <a:spLocks noGrp="1"/>
          </p:cNvSpPr>
          <p:nvPr>
            <p:ph type="body"/>
          </p:nvPr>
        </p:nvSpPr>
        <p:spPr>
          <a:xfrm>
            <a:off x="1600200" y="1936440"/>
            <a:ext cx="5943240" cy="3885840"/>
          </a:xfrm>
          <a:prstGeom prst="rect">
            <a:avLst/>
          </a:prstGeom>
        </p:spPr>
        <p:txBody>
          <a:bodyPr/>
          <a:p>
            <a:pPr>
              <a:buSzPct val="45000"/>
              <a:buFont typeface="StarSymbol"/>
              <a:buChar char=""/>
            </a:pPr>
            <a:r>
              <a:rPr lang="en-US">
                <a:solidFill>
                  <a:srgbClr val="000000"/>
                </a:solidFill>
                <a:latin typeface="Corbel"/>
              </a:rPr>
              <a:t>Click to edit the outline text format</a:t>
            </a:r>
            <a:endParaRPr/>
          </a:p>
          <a:p>
            <a:pPr lvl="1">
              <a:buSzPct val="45000"/>
              <a:buFont typeface="StarSymbol"/>
              <a:buChar char=""/>
            </a:pPr>
            <a:r>
              <a:rPr lang="en-US">
                <a:solidFill>
                  <a:srgbClr val="000000"/>
                </a:solidFill>
                <a:latin typeface="Corbel"/>
              </a:rPr>
              <a:t>Second Outline Level</a:t>
            </a:r>
            <a:endParaRPr/>
          </a:p>
          <a:p>
            <a:pPr lvl="2">
              <a:buSzPct val="75000"/>
              <a:buFont typeface="StarSymbol"/>
              <a:buChar char=""/>
            </a:pPr>
            <a:r>
              <a:rPr lang="en-US">
                <a:solidFill>
                  <a:srgbClr val="000000"/>
                </a:solidFill>
                <a:latin typeface="Corbel"/>
              </a:rPr>
              <a:t>Third Outline Level</a:t>
            </a:r>
            <a:endParaRPr/>
          </a:p>
          <a:p>
            <a:pPr lvl="3">
              <a:buSzPct val="45000"/>
              <a:buFont typeface="StarSymbol"/>
              <a:buChar char=""/>
            </a:pPr>
            <a:r>
              <a:rPr lang="en-US">
                <a:solidFill>
                  <a:srgbClr val="000000"/>
                </a:solidFill>
                <a:latin typeface="Corbel"/>
              </a:rPr>
              <a:t>Fourth Outline Level</a:t>
            </a:r>
            <a:endParaRPr/>
          </a:p>
          <a:p>
            <a:pPr lvl="4">
              <a:buSzPct val="75000"/>
              <a:buFont typeface="StarSymbol"/>
              <a:buChar char=""/>
            </a:pPr>
            <a:r>
              <a:rPr lang="en-US">
                <a:solidFill>
                  <a:srgbClr val="000000"/>
                </a:solidFill>
                <a:latin typeface="Corbel"/>
              </a:rPr>
              <a:t>Fifth Outline Level</a:t>
            </a:r>
            <a:endParaRPr/>
          </a:p>
          <a:p>
            <a:pPr lvl="5">
              <a:buSzPct val="45000"/>
              <a:buFont typeface="StarSymbol"/>
              <a:buChar char=""/>
            </a:pPr>
            <a:r>
              <a:rPr lang="en-US">
                <a:solidFill>
                  <a:srgbClr val="000000"/>
                </a:solidFill>
                <a:latin typeface="Corbel"/>
              </a:rPr>
              <a:t>Sixth Outline Level</a:t>
            </a:r>
            <a:endParaRPr/>
          </a:p>
          <a:p>
            <a:pPr lvl="6">
              <a:buSzPct val="45000"/>
              <a:buFont typeface="StarSymbol"/>
              <a:buChar char=""/>
            </a:pPr>
            <a:r>
              <a:rPr lang="en-US">
                <a:solidFill>
                  <a:srgbClr val="000000"/>
                </a:solidFill>
                <a:latin typeface="Corbel"/>
              </a:rPr>
              <a:t>Seventh Outline Level</a:t>
            </a:r>
            <a:endParaRPr/>
          </a:p>
          <a:p>
            <a:pPr lvl="7">
              <a:buSzPct val="45000"/>
              <a:buFont typeface="StarSymbol"/>
              <a:buChar char=""/>
            </a:pPr>
            <a:r>
              <a:rPr lang="en-US">
                <a:solidFill>
                  <a:srgbClr val="000000"/>
                </a:solidFill>
                <a:latin typeface="Corbel"/>
              </a:rPr>
              <a:t>Eighth Outline Level</a:t>
            </a:r>
            <a:endParaRPr/>
          </a:p>
          <a:p>
            <a:r>
              <a:rPr lang="en-US">
                <a:solidFill>
                  <a:srgbClr val="000000"/>
                </a:solidFill>
                <a:latin typeface="Corbel"/>
              </a:rPr>
              <a:t>Ninth Outline LevelClick to edit Master text styles</a:t>
            </a:r>
            <a:endParaRPr/>
          </a:p>
          <a:p>
            <a:r>
              <a:rPr lang="en-US">
                <a:solidFill>
                  <a:srgbClr val="000000"/>
                </a:solidFill>
                <a:latin typeface="Corbel"/>
              </a:rPr>
              <a:t>Second level</a:t>
            </a:r>
            <a:endParaRPr/>
          </a:p>
          <a:p>
            <a:r>
              <a:rPr lang="en-US">
                <a:solidFill>
                  <a:srgbClr val="000000"/>
                </a:solidFill>
                <a:latin typeface="Corbel"/>
              </a:rPr>
              <a:t>Third level</a:t>
            </a:r>
            <a:endParaRPr/>
          </a:p>
          <a:p>
            <a:r>
              <a:rPr lang="en-US">
                <a:solidFill>
                  <a:srgbClr val="000000"/>
                </a:solidFill>
                <a:latin typeface="Corbel"/>
              </a:rPr>
              <a:t>Fourth level</a:t>
            </a:r>
            <a:endParaRPr/>
          </a:p>
          <a:p>
            <a:r>
              <a:rPr lang="en-US">
                <a:solidFill>
                  <a:srgbClr val="000000"/>
                </a:solidFill>
                <a:latin typeface="Corbel"/>
              </a:rPr>
              <a:t>Fifth level</a:t>
            </a:r>
            <a:endParaRPr/>
          </a:p>
        </p:txBody>
      </p:sp>
      <p:sp>
        <p:nvSpPr>
          <p:cNvPr id="44" name="PlaceHolder 3"/>
          <p:cNvSpPr>
            <a:spLocks noGrp="1"/>
          </p:cNvSpPr>
          <p:nvPr>
            <p:ph type="dt"/>
          </p:nvPr>
        </p:nvSpPr>
        <p:spPr>
          <a:xfrm>
            <a:off x="0" y="0"/>
            <a:ext cx="360" cy="360"/>
          </a:xfrm>
          <a:prstGeom prst="rect">
            <a:avLst/>
          </a:prstGeom>
        </p:spPr>
        <p:txBody>
          <a:bodyPr bIns="45000" lIns="90000" rIns="90000" tIns="45000"/>
          <a:p>
            <a:r>
              <a:rPr lang="en-US">
                <a:solidFill>
                  <a:srgbClr val="000000"/>
                </a:solidFill>
                <a:latin typeface="Corbel"/>
              </a:rPr>
              <a:t>4/28/13</a:t>
            </a:r>
            <a:endParaRPr/>
          </a:p>
        </p:txBody>
      </p:sp>
      <p:sp>
        <p:nvSpPr>
          <p:cNvPr id="45" name="PlaceHolder 4"/>
          <p:cNvSpPr>
            <a:spLocks noGrp="1"/>
          </p:cNvSpPr>
          <p:nvPr>
            <p:ph type="ftr"/>
          </p:nvPr>
        </p:nvSpPr>
        <p:spPr>
          <a:xfrm>
            <a:off x="0" y="0"/>
            <a:ext cx="360" cy="360"/>
          </a:xfrm>
          <a:prstGeom prst="rect">
            <a:avLst/>
          </a:prstGeom>
        </p:spPr>
        <p:txBody>
          <a:bodyPr bIns="45000" lIns="90000" rIns="90000" tIns="45000"/>
          <a:p>
            <a:endParaRPr/>
          </a:p>
        </p:txBody>
      </p:sp>
      <p:sp>
        <p:nvSpPr>
          <p:cNvPr id="46" name="PlaceHolder 5"/>
          <p:cNvSpPr>
            <a:spLocks noGrp="1"/>
          </p:cNvSpPr>
          <p:nvPr>
            <p:ph type="sldNum"/>
          </p:nvPr>
        </p:nvSpPr>
        <p:spPr>
          <a:xfrm>
            <a:off x="0" y="0"/>
            <a:ext cx="360" cy="360"/>
          </a:xfrm>
          <a:prstGeom prst="rect">
            <a:avLst/>
          </a:prstGeom>
        </p:spPr>
        <p:txBody>
          <a:bodyPr bIns="45000" lIns="90000" rIns="90000" tIns="45000"/>
          <a:p>
            <a:fld id="{1161A131-A191-4101-81F1-A1016171B1A1}" type="slidenum">
              <a:rPr lang="en-US">
                <a:solidFill>
                  <a:srgbClr val="000000"/>
                </a:solidFill>
                <a:latin typeface="Corbel"/>
              </a:rPr>
              <a:t>&lt;number&gt;</a:t>
            </a:fld>
            <a:endParaRPr/>
          </a:p>
        </p:txBody>
      </p:sp>
    </p:spTree>
  </p:cSld>
  <p:clrMap accent1="accent1" accent2="accent2" accent3="accent3" accent4="accent4" accent5="accent5" accent6="accent6" bg1="lt1" bg2="lt2" folHlink="folHlink" hlink="hlink" tx1="dk1" tx2="dk2"/>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9" name="TextShape 1"/>
          <p:cNvSpPr txBox="1"/>
          <p:nvPr/>
        </p:nvSpPr>
        <p:spPr>
          <a:xfrm>
            <a:off x="457200" y="1951200"/>
            <a:ext cx="4952520" cy="2193480"/>
          </a:xfrm>
          <a:prstGeom prst="rect">
            <a:avLst/>
          </a:prstGeom>
        </p:spPr>
        <p:txBody>
          <a:bodyPr anchor="b"/>
          <a:p>
            <a:r>
              <a:rPr lang="en-US" sz="4800">
                <a:solidFill>
                  <a:srgbClr val="17375d"/>
                </a:solidFill>
                <a:latin typeface="Corbel"/>
              </a:rPr>
              <a:t>The Purpose of Social Studies Education: Past and Present</a:t>
            </a:r>
            <a:endParaRPr/>
          </a:p>
        </p:txBody>
      </p:sp>
      <p:sp>
        <p:nvSpPr>
          <p:cNvPr id="80" name="TextShape 2"/>
          <p:cNvSpPr txBox="1"/>
          <p:nvPr/>
        </p:nvSpPr>
        <p:spPr>
          <a:xfrm>
            <a:off x="533520" y="4419720"/>
            <a:ext cx="5714640" cy="1413000"/>
          </a:xfrm>
          <a:prstGeom prst="rect">
            <a:avLst/>
          </a:prstGeom>
        </p:spPr>
        <p:txBody>
          <a:bodyPr/>
          <a:p>
            <a:pPr>
              <a:lnSpc>
                <a:spcPct val="120000"/>
              </a:lnSpc>
            </a:pPr>
            <a:r>
              <a:rPr lang="en-US">
                <a:solidFill>
                  <a:srgbClr val="17375d"/>
                </a:solidFill>
                <a:latin typeface="Corbel"/>
              </a:rPr>
              <a:t>Geoff LaLone</a:t>
            </a:r>
            <a:endParaRPr/>
          </a:p>
          <a:p>
            <a:pPr>
              <a:lnSpc>
                <a:spcPct val="120000"/>
              </a:lnSpc>
            </a:pPr>
            <a:r>
              <a:rPr lang="en-US">
                <a:solidFill>
                  <a:srgbClr val="17375d"/>
                </a:solidFill>
                <a:latin typeface="Corbel"/>
              </a:rPr>
              <a:t>Joe Speranza</a:t>
            </a:r>
            <a:endParaRPr/>
          </a:p>
          <a:p>
            <a:pPr>
              <a:lnSpc>
                <a:spcPct val="120000"/>
              </a:lnSpc>
            </a:pPr>
            <a:r>
              <a:rPr lang="en-US">
                <a:solidFill>
                  <a:srgbClr val="17375d"/>
                </a:solidFill>
                <a:latin typeface="Corbel"/>
              </a:rPr>
              <a:t>Jennifer Yuan</a:t>
            </a:r>
            <a:endParaRPr/>
          </a:p>
          <a:p>
            <a:pPr>
              <a:lnSpc>
                <a:spcPct val="120000"/>
              </a:lnSpc>
            </a:pPr>
            <a:r>
              <a:rPr lang="en-US">
                <a:solidFill>
                  <a:srgbClr val="17375d"/>
                </a:solidFill>
                <a:latin typeface="Corbel"/>
              </a:rPr>
              <a:t>Melanie Spransy</a:t>
            </a:r>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6" name="TextShape 1"/>
          <p:cNvSpPr txBox="1"/>
          <p:nvPr/>
        </p:nvSpPr>
        <p:spPr>
          <a:xfrm>
            <a:off x="457200" y="152280"/>
            <a:ext cx="8229240" cy="1325160"/>
          </a:xfrm>
          <a:prstGeom prst="rect">
            <a:avLst/>
          </a:prstGeom>
        </p:spPr>
        <p:txBody>
          <a:bodyPr anchor="ctr"/>
          <a:p>
            <a:r>
              <a:rPr lang="en-US" sz="3600">
                <a:solidFill>
                  <a:srgbClr val="17375d"/>
                </a:solidFill>
                <a:latin typeface="Corbel"/>
              </a:rPr>
              <a:t>Civic Education</a:t>
            </a:r>
            <a:endParaRPr/>
          </a:p>
        </p:txBody>
      </p:sp>
      <p:sp>
        <p:nvSpPr>
          <p:cNvPr id="97" name="TextShape 2"/>
          <p:cNvSpPr txBox="1"/>
          <p:nvPr/>
        </p:nvSpPr>
        <p:spPr>
          <a:xfrm>
            <a:off x="1600200" y="1936440"/>
            <a:ext cx="5943240" cy="3885840"/>
          </a:xfrm>
          <a:prstGeom prst="rect">
            <a:avLst/>
          </a:prstGeom>
        </p:spPr>
        <p:txBody>
          <a:bodyPr/>
          <a:p>
            <a:pPr>
              <a:lnSpc>
                <a:spcPct val="100000"/>
              </a:lnSpc>
              <a:buSzPct val="80000"/>
              <a:buFont charset="2" typeface="Wingdings"/>
              <a:buChar char=""/>
            </a:pPr>
            <a:r>
              <a:rPr lang="en-US" sz="2000">
                <a:solidFill>
                  <a:srgbClr val="17375d"/>
                </a:solidFill>
                <a:latin typeface="Corbel"/>
              </a:rPr>
              <a:t>Move beyond U.S. political institutions</a:t>
            </a:r>
            <a:endParaRPr/>
          </a:p>
          <a:p>
            <a:pPr lvl="1">
              <a:lnSpc>
                <a:spcPct val="100000"/>
              </a:lnSpc>
              <a:buSzPct val="60000"/>
              <a:buFont charset="2" typeface="Wingdings"/>
              <a:buChar char=""/>
            </a:pPr>
            <a:r>
              <a:rPr lang="en-US">
                <a:solidFill>
                  <a:srgbClr val="17375d"/>
                </a:solidFill>
                <a:latin typeface="Corbel"/>
              </a:rPr>
              <a:t>This could foster…</a:t>
            </a:r>
            <a:endParaRPr/>
          </a:p>
          <a:p>
            <a:pPr lvl="2">
              <a:lnSpc>
                <a:spcPct val="100000"/>
              </a:lnSpc>
              <a:buSzPct val="70000"/>
              <a:buFont charset="2" typeface="Wingdings"/>
              <a:buChar char=""/>
            </a:pPr>
            <a:r>
              <a:rPr lang="en-US">
                <a:solidFill>
                  <a:srgbClr val="17375d"/>
                </a:solidFill>
                <a:latin typeface="Corbel"/>
              </a:rPr>
              <a:t>A greater appreciation for democracy</a:t>
            </a:r>
            <a:endParaRPr/>
          </a:p>
          <a:p>
            <a:pPr lvl="2">
              <a:lnSpc>
                <a:spcPct val="100000"/>
              </a:lnSpc>
              <a:buSzPct val="70000"/>
              <a:buFont charset="2" typeface="Wingdings"/>
              <a:buChar char=""/>
            </a:pPr>
            <a:r>
              <a:rPr lang="en-US">
                <a:solidFill>
                  <a:srgbClr val="17375d"/>
                </a:solidFill>
                <a:latin typeface="Corbel"/>
              </a:rPr>
              <a:t>A greater level of understanding of other forms of government</a:t>
            </a:r>
            <a:endParaRPr/>
          </a:p>
          <a:p>
            <a:pPr lvl="2">
              <a:lnSpc>
                <a:spcPct val="100000"/>
              </a:lnSpc>
              <a:buSzPct val="70000"/>
              <a:buFont charset="2" typeface="Wingdings"/>
              <a:buChar char=""/>
            </a:pPr>
            <a:r>
              <a:rPr lang="en-US">
                <a:solidFill>
                  <a:srgbClr val="17375d"/>
                </a:solidFill>
                <a:latin typeface="Corbel"/>
              </a:rPr>
              <a:t>Sympathy and support for the citizens of other countries attempting to move toward democracy</a:t>
            </a:r>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8" name="TextShape 1"/>
          <p:cNvSpPr txBox="1"/>
          <p:nvPr/>
        </p:nvSpPr>
        <p:spPr>
          <a:xfrm>
            <a:off x="457200" y="152280"/>
            <a:ext cx="8229240" cy="1325160"/>
          </a:xfrm>
          <a:prstGeom prst="rect">
            <a:avLst/>
          </a:prstGeom>
        </p:spPr>
        <p:txBody>
          <a:bodyPr anchor="ctr"/>
          <a:p>
            <a:r>
              <a:rPr lang="en-US" sz="3600">
                <a:solidFill>
                  <a:srgbClr val="17375d"/>
                </a:solidFill>
                <a:latin typeface="Corbel"/>
              </a:rPr>
              <a:t>Moral Education</a:t>
            </a:r>
            <a:endParaRPr/>
          </a:p>
        </p:txBody>
      </p:sp>
      <p:sp>
        <p:nvSpPr>
          <p:cNvPr id="99" name="TextShape 2"/>
          <p:cNvSpPr txBox="1"/>
          <p:nvPr/>
        </p:nvSpPr>
        <p:spPr>
          <a:xfrm>
            <a:off x="1600200" y="1936440"/>
            <a:ext cx="5943240" cy="3885840"/>
          </a:xfrm>
          <a:prstGeom prst="rect">
            <a:avLst/>
          </a:prstGeom>
        </p:spPr>
        <p:txBody>
          <a:bodyPr/>
          <a:p>
            <a:pPr>
              <a:lnSpc>
                <a:spcPct val="100000"/>
              </a:lnSpc>
              <a:buSzPct val="80000"/>
              <a:buFont charset="2" typeface="Wingdings"/>
              <a:buChar char=""/>
            </a:pPr>
            <a:r>
              <a:rPr lang="en-US" sz="2000">
                <a:solidFill>
                  <a:srgbClr val="17375d"/>
                </a:solidFill>
                <a:latin typeface="Corbel"/>
              </a:rPr>
              <a:t>Pluralism and Relativism</a:t>
            </a:r>
            <a:endParaRPr/>
          </a:p>
          <a:p>
            <a:pPr lvl="1">
              <a:lnSpc>
                <a:spcPct val="100000"/>
              </a:lnSpc>
              <a:buSzPct val="60000"/>
              <a:buFont charset="2" typeface="Wingdings"/>
              <a:buChar char=""/>
            </a:pPr>
            <a:r>
              <a:rPr lang="en-US">
                <a:solidFill>
                  <a:srgbClr val="17375d"/>
                </a:solidFill>
                <a:latin typeface="Corbel"/>
              </a:rPr>
              <a:t>Generalized and universally accepted views on morality (Schuitema &amp; Veugelers, 2008).</a:t>
            </a:r>
            <a:endParaRPr/>
          </a:p>
          <a:p>
            <a:pPr lvl="2">
              <a:lnSpc>
                <a:spcPct val="100000"/>
              </a:lnSpc>
              <a:buSzPct val="70000"/>
              <a:buFont charset="2" typeface="Wingdings"/>
              <a:buChar char=""/>
            </a:pPr>
            <a:r>
              <a:rPr lang="en-US">
                <a:solidFill>
                  <a:srgbClr val="17375d"/>
                </a:solidFill>
                <a:latin typeface="Corbel"/>
              </a:rPr>
              <a:t>Trustworthiness</a:t>
            </a:r>
            <a:endParaRPr/>
          </a:p>
          <a:p>
            <a:pPr lvl="2">
              <a:lnSpc>
                <a:spcPct val="100000"/>
              </a:lnSpc>
              <a:buSzPct val="70000"/>
              <a:buFont charset="2" typeface="Wingdings"/>
              <a:buChar char=""/>
            </a:pPr>
            <a:r>
              <a:rPr lang="en-US">
                <a:solidFill>
                  <a:srgbClr val="17375d"/>
                </a:solidFill>
                <a:latin typeface="Corbel"/>
              </a:rPr>
              <a:t>Respect</a:t>
            </a:r>
            <a:endParaRPr/>
          </a:p>
          <a:p>
            <a:pPr lvl="2">
              <a:lnSpc>
                <a:spcPct val="100000"/>
              </a:lnSpc>
              <a:buSzPct val="70000"/>
              <a:buFont charset="2" typeface="Wingdings"/>
              <a:buChar char=""/>
            </a:pPr>
            <a:r>
              <a:rPr lang="en-US">
                <a:solidFill>
                  <a:srgbClr val="17375d"/>
                </a:solidFill>
                <a:latin typeface="Corbel"/>
              </a:rPr>
              <a:t>Responsibility</a:t>
            </a:r>
            <a:endParaRPr/>
          </a:p>
          <a:p>
            <a:pPr lvl="2">
              <a:lnSpc>
                <a:spcPct val="100000"/>
              </a:lnSpc>
              <a:buSzPct val="70000"/>
              <a:buFont charset="2" typeface="Wingdings"/>
              <a:buChar char=""/>
            </a:pPr>
            <a:r>
              <a:rPr lang="en-US">
                <a:solidFill>
                  <a:srgbClr val="17375d"/>
                </a:solidFill>
                <a:latin typeface="Corbel"/>
              </a:rPr>
              <a:t>Justice </a:t>
            </a:r>
            <a:endParaRPr/>
          </a:p>
          <a:p>
            <a:pPr lvl="2">
              <a:lnSpc>
                <a:spcPct val="100000"/>
              </a:lnSpc>
              <a:buSzPct val="70000"/>
              <a:buFont charset="2" typeface="Wingdings"/>
              <a:buChar char=""/>
            </a:pPr>
            <a:r>
              <a:rPr lang="en-US">
                <a:solidFill>
                  <a:srgbClr val="17375d"/>
                </a:solidFill>
                <a:latin typeface="Corbel"/>
              </a:rPr>
              <a:t>Fairness</a:t>
            </a:r>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0" name="TextShape 1"/>
          <p:cNvSpPr txBox="1"/>
          <p:nvPr/>
        </p:nvSpPr>
        <p:spPr>
          <a:xfrm>
            <a:off x="457200" y="152280"/>
            <a:ext cx="8229240" cy="1325160"/>
          </a:xfrm>
          <a:prstGeom prst="rect">
            <a:avLst/>
          </a:prstGeom>
        </p:spPr>
        <p:txBody>
          <a:bodyPr anchor="ctr"/>
          <a:p>
            <a:r>
              <a:rPr lang="en-US" sz="3600">
                <a:solidFill>
                  <a:srgbClr val="17375d"/>
                </a:solidFill>
                <a:latin typeface="Corbel"/>
              </a:rPr>
              <a:t>Moral Education Cont…</a:t>
            </a:r>
            <a:endParaRPr/>
          </a:p>
        </p:txBody>
      </p:sp>
      <p:sp>
        <p:nvSpPr>
          <p:cNvPr id="101" name="TextShape 2"/>
          <p:cNvSpPr txBox="1"/>
          <p:nvPr/>
        </p:nvSpPr>
        <p:spPr>
          <a:xfrm>
            <a:off x="1600200" y="1936440"/>
            <a:ext cx="5943240" cy="3885840"/>
          </a:xfrm>
          <a:prstGeom prst="rect">
            <a:avLst/>
          </a:prstGeom>
        </p:spPr>
        <p:txBody>
          <a:bodyPr/>
          <a:p>
            <a:pPr lvl="1">
              <a:lnSpc>
                <a:spcPct val="100000"/>
              </a:lnSpc>
              <a:buSzPct val="60000"/>
              <a:buFont charset="2" typeface="Wingdings"/>
              <a:buChar char=""/>
            </a:pPr>
            <a:r>
              <a:rPr lang="en-US">
                <a:solidFill>
                  <a:srgbClr val="17375d"/>
                </a:solidFill>
                <a:latin typeface="Corbel"/>
              </a:rPr>
              <a:t>Generalized and universally accepted learning outcomes (Schuitema &amp; Veugelers, 2008).</a:t>
            </a:r>
            <a:endParaRPr/>
          </a:p>
          <a:p>
            <a:pPr lvl="2">
              <a:lnSpc>
                <a:spcPct val="100000"/>
              </a:lnSpc>
              <a:buSzPct val="70000"/>
              <a:buFont charset="2" typeface="Wingdings"/>
              <a:buChar char=""/>
            </a:pPr>
            <a:r>
              <a:rPr lang="en-US">
                <a:solidFill>
                  <a:srgbClr val="17375d"/>
                </a:solidFill>
                <a:latin typeface="Corbel"/>
              </a:rPr>
              <a:t>Critical thinking skills</a:t>
            </a:r>
            <a:endParaRPr/>
          </a:p>
          <a:p>
            <a:pPr lvl="2">
              <a:lnSpc>
                <a:spcPct val="100000"/>
              </a:lnSpc>
              <a:buSzPct val="70000"/>
              <a:buFont charset="2" typeface="Wingdings"/>
              <a:buChar char=""/>
            </a:pPr>
            <a:r>
              <a:rPr lang="en-US">
                <a:solidFill>
                  <a:srgbClr val="17375d"/>
                </a:solidFill>
                <a:latin typeface="Corbel"/>
              </a:rPr>
              <a:t>Problem-solving skills</a:t>
            </a:r>
            <a:endParaRPr/>
          </a:p>
          <a:p>
            <a:pPr lvl="2">
              <a:lnSpc>
                <a:spcPct val="100000"/>
              </a:lnSpc>
              <a:buSzPct val="70000"/>
              <a:buFont charset="2" typeface="Wingdings"/>
              <a:buChar char=""/>
            </a:pPr>
            <a:r>
              <a:rPr lang="en-US">
                <a:solidFill>
                  <a:srgbClr val="17375d"/>
                </a:solidFill>
                <a:latin typeface="Corbel"/>
              </a:rPr>
              <a:t>Perspective-taking skills</a:t>
            </a:r>
            <a:endParaRPr/>
          </a:p>
          <a:p>
            <a:pPr lvl="2">
              <a:lnSpc>
                <a:spcPct val="100000"/>
              </a:lnSpc>
              <a:buSzPct val="70000"/>
              <a:buFont charset="2" typeface="Wingdings"/>
              <a:buChar char=""/>
            </a:pPr>
            <a:r>
              <a:rPr lang="en-US">
                <a:solidFill>
                  <a:srgbClr val="17375d"/>
                </a:solidFill>
                <a:latin typeface="Corbel"/>
              </a:rPr>
              <a:t>Listening skills</a:t>
            </a:r>
            <a:endParaRPr/>
          </a:p>
          <a:p>
            <a:pPr lvl="2">
              <a:lnSpc>
                <a:spcPct val="100000"/>
              </a:lnSpc>
              <a:buSzPct val="70000"/>
              <a:buFont charset="2" typeface="Wingdings"/>
              <a:buChar char=""/>
            </a:pPr>
            <a:r>
              <a:rPr lang="en-US">
                <a:solidFill>
                  <a:srgbClr val="17375d"/>
                </a:solidFill>
                <a:latin typeface="Corbel"/>
              </a:rPr>
              <a:t>Writing skills</a:t>
            </a:r>
            <a:endParaRPr/>
          </a:p>
          <a:p>
            <a:pPr lvl="2">
              <a:lnSpc>
                <a:spcPct val="100000"/>
              </a:lnSpc>
              <a:buSzPct val="70000"/>
              <a:buFont charset="2" typeface="Wingdings"/>
              <a:buChar char=""/>
            </a:pPr>
            <a:r>
              <a:rPr lang="en-US">
                <a:solidFill>
                  <a:srgbClr val="17375d"/>
                </a:solidFill>
                <a:latin typeface="Corbel"/>
              </a:rPr>
              <a:t>Deliberation skills</a:t>
            </a:r>
            <a:endParaRPr/>
          </a:p>
          <a:p>
            <a:pPr lvl="2">
              <a:lnSpc>
                <a:spcPct val="100000"/>
              </a:lnSpc>
              <a:buSzPct val="70000"/>
              <a:buFont charset="2" typeface="Wingdings"/>
              <a:buChar char=""/>
            </a:pPr>
            <a:r>
              <a:rPr lang="en-US">
                <a:solidFill>
                  <a:srgbClr val="17375d"/>
                </a:solidFill>
                <a:latin typeface="Corbel"/>
              </a:rPr>
              <a:t>Reflection</a:t>
            </a:r>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2" name="TextShape 1"/>
          <p:cNvSpPr txBox="1"/>
          <p:nvPr/>
        </p:nvSpPr>
        <p:spPr>
          <a:xfrm>
            <a:off x="457200" y="152280"/>
            <a:ext cx="8229240" cy="1325160"/>
          </a:xfrm>
          <a:prstGeom prst="rect">
            <a:avLst/>
          </a:prstGeom>
        </p:spPr>
        <p:txBody>
          <a:bodyPr anchor="ctr"/>
          <a:p>
            <a:r>
              <a:rPr lang="en-US" sz="3600">
                <a:solidFill>
                  <a:srgbClr val="17375d"/>
                </a:solidFill>
                <a:latin typeface="Corbel"/>
              </a:rPr>
              <a:t>Moral Education Cont…</a:t>
            </a:r>
            <a:endParaRPr/>
          </a:p>
        </p:txBody>
      </p:sp>
      <p:sp>
        <p:nvSpPr>
          <p:cNvPr id="103" name="TextShape 2"/>
          <p:cNvSpPr txBox="1"/>
          <p:nvPr/>
        </p:nvSpPr>
        <p:spPr>
          <a:xfrm>
            <a:off x="1600200" y="1936440"/>
            <a:ext cx="5943240" cy="3885840"/>
          </a:xfrm>
          <a:prstGeom prst="rect">
            <a:avLst/>
          </a:prstGeom>
        </p:spPr>
        <p:txBody>
          <a:bodyPr/>
          <a:p>
            <a:endParaRPr/>
          </a:p>
          <a:p>
            <a:pPr lvl="1">
              <a:lnSpc>
                <a:spcPct val="100000"/>
              </a:lnSpc>
              <a:buSzPct val="80000"/>
              <a:buFont charset="2" typeface="Wingdings"/>
              <a:buChar char=""/>
            </a:pPr>
            <a:r>
              <a:rPr lang="en-US" sz="2000">
                <a:solidFill>
                  <a:srgbClr val="17375d"/>
                </a:solidFill>
                <a:latin typeface="Corbel"/>
              </a:rPr>
              <a:t>Guidelines for educators</a:t>
            </a:r>
            <a:endParaRPr/>
          </a:p>
          <a:p>
            <a:pPr lvl="1">
              <a:lnSpc>
                <a:spcPct val="100000"/>
              </a:lnSpc>
              <a:buSzPct val="60000"/>
              <a:buFont charset="2" typeface="Wingdings"/>
              <a:buChar char=""/>
            </a:pPr>
            <a:r>
              <a:rPr lang="en-US">
                <a:solidFill>
                  <a:srgbClr val="17375d"/>
                </a:solidFill>
                <a:latin typeface="Corbel"/>
              </a:rPr>
              <a:t>Avoid personal views and  biases</a:t>
            </a:r>
            <a:endParaRPr/>
          </a:p>
          <a:p>
            <a:pPr lvl="1">
              <a:lnSpc>
                <a:spcPct val="100000"/>
              </a:lnSpc>
              <a:buSzPct val="60000"/>
              <a:buFont charset="2" typeface="Wingdings"/>
              <a:buChar char=""/>
            </a:pPr>
            <a:r>
              <a:rPr lang="en-US">
                <a:solidFill>
                  <a:srgbClr val="17375d"/>
                </a:solidFill>
                <a:latin typeface="Corbel"/>
              </a:rPr>
              <a:t>Develop a global awareness</a:t>
            </a:r>
            <a:endParaRPr/>
          </a:p>
          <a:p>
            <a:pPr lvl="1">
              <a:lnSpc>
                <a:spcPct val="100000"/>
              </a:lnSpc>
              <a:buSzPct val="60000"/>
              <a:buFont charset="2" typeface="Wingdings"/>
              <a:buChar char=""/>
            </a:pPr>
            <a:r>
              <a:rPr lang="en-US">
                <a:solidFill>
                  <a:srgbClr val="17375d"/>
                </a:solidFill>
                <a:latin typeface="Corbel"/>
              </a:rPr>
              <a:t>Discuss social justice on a global scale</a:t>
            </a:r>
            <a:endParaRPr/>
          </a:p>
          <a:p>
            <a:pPr lvl="1">
              <a:lnSpc>
                <a:spcPct val="100000"/>
              </a:lnSpc>
              <a:buSzPct val="60000"/>
              <a:buFont charset="2" typeface="Wingdings"/>
              <a:buChar char=""/>
            </a:pPr>
            <a:r>
              <a:rPr lang="en-US">
                <a:solidFill>
                  <a:srgbClr val="17375d"/>
                </a:solidFill>
                <a:latin typeface="Corbel"/>
              </a:rPr>
              <a:t>Present opportunities for participation and action</a:t>
            </a:r>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4" name="TextShape 1"/>
          <p:cNvSpPr txBox="1"/>
          <p:nvPr/>
        </p:nvSpPr>
        <p:spPr>
          <a:xfrm>
            <a:off x="457200" y="152280"/>
            <a:ext cx="8229240" cy="1325160"/>
          </a:xfrm>
          <a:prstGeom prst="rect">
            <a:avLst/>
          </a:prstGeom>
        </p:spPr>
        <p:txBody>
          <a:bodyPr anchor="ctr"/>
          <a:p>
            <a:r>
              <a:rPr lang="en-US" sz="3600">
                <a:solidFill>
                  <a:srgbClr val="17375d"/>
                </a:solidFill>
                <a:latin typeface="Corbel"/>
              </a:rPr>
              <a:t>Conclusion</a:t>
            </a:r>
            <a:endParaRPr/>
          </a:p>
        </p:txBody>
      </p:sp>
      <p:sp>
        <p:nvSpPr>
          <p:cNvPr id="105" name="TextShape 2"/>
          <p:cNvSpPr txBox="1"/>
          <p:nvPr/>
        </p:nvSpPr>
        <p:spPr>
          <a:xfrm>
            <a:off x="1600200" y="1936440"/>
            <a:ext cx="5943240" cy="3885840"/>
          </a:xfrm>
          <a:prstGeom prst="rect">
            <a:avLst/>
          </a:prstGeom>
        </p:spPr>
        <p:txBody>
          <a:bodyPr/>
          <a:p>
            <a:pPr>
              <a:lnSpc>
                <a:spcPct val="100000"/>
              </a:lnSpc>
              <a:buSzPct val="80000"/>
              <a:buFont charset="2" typeface="Wingdings"/>
              <a:buChar char=""/>
            </a:pPr>
            <a:r>
              <a:rPr lang="en-US" sz="2000">
                <a:solidFill>
                  <a:srgbClr val="17375d"/>
                </a:solidFill>
                <a:latin typeface="Corbel"/>
              </a:rPr>
              <a:t>Glog: A visual representation</a:t>
            </a:r>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6" name="TextShape 1"/>
          <p:cNvSpPr txBox="1"/>
          <p:nvPr/>
        </p:nvSpPr>
        <p:spPr>
          <a:xfrm>
            <a:off x="457200" y="152280"/>
            <a:ext cx="8229240" cy="1325160"/>
          </a:xfrm>
          <a:prstGeom prst="rect">
            <a:avLst/>
          </a:prstGeom>
        </p:spPr>
        <p:txBody>
          <a:bodyPr anchor="ctr"/>
          <a:p>
            <a:r>
              <a:rPr lang="en-US" sz="3600">
                <a:solidFill>
                  <a:srgbClr val="17375d"/>
                </a:solidFill>
                <a:latin typeface="Corbel"/>
              </a:rPr>
              <a:t>Bibliography</a:t>
            </a:r>
            <a:endParaRPr/>
          </a:p>
        </p:txBody>
      </p:sp>
      <p:sp>
        <p:nvSpPr>
          <p:cNvPr id="107" name="TextShape 2"/>
          <p:cNvSpPr txBox="1"/>
          <p:nvPr/>
        </p:nvSpPr>
        <p:spPr>
          <a:xfrm>
            <a:off x="1600200" y="1936440"/>
            <a:ext cx="5943240" cy="3885840"/>
          </a:xfrm>
          <a:prstGeom prst="rect">
            <a:avLst/>
          </a:prstGeom>
        </p:spPr>
        <p:txBody>
          <a:bodyPr/>
          <a:p>
            <a:pPr>
              <a:lnSpc>
                <a:spcPct val="100000"/>
              </a:lnSpc>
              <a:buSzPct val="80000"/>
              <a:buFont charset="2" typeface="Wingdings"/>
              <a:buChar char=""/>
            </a:pPr>
            <a:r>
              <a:rPr lang="en-US" sz="2000">
                <a:solidFill>
                  <a:srgbClr val="17375d"/>
                </a:solidFill>
                <a:latin typeface="Corbel"/>
              </a:rPr>
              <a:t>Aleinikoff, T. (2001). American Citizenship: An Introduction. </a:t>
            </a:r>
            <a:r>
              <a:rPr i="1" lang="en-US" sz="2000">
                <a:solidFill>
                  <a:srgbClr val="17375d"/>
                </a:solidFill>
                <a:latin typeface="Corbel"/>
              </a:rPr>
              <a:t>Citizenship</a:t>
            </a:r>
            <a:r>
              <a:rPr lang="en-US" sz="2000">
                <a:solidFill>
                  <a:srgbClr val="17375d"/>
                </a:solidFill>
                <a:latin typeface="Corbel"/>
              </a:rPr>
              <a:t> </a:t>
            </a:r>
            <a:r>
              <a:rPr i="1" lang="en-US" sz="2000">
                <a:solidFill>
                  <a:srgbClr val="17375d"/>
                </a:solidFill>
                <a:latin typeface="Corbel"/>
              </a:rPr>
              <a:t>Studies</a:t>
            </a:r>
            <a:r>
              <a:rPr lang="en-US" sz="2000">
                <a:solidFill>
                  <a:srgbClr val="17375d"/>
                </a:solidFill>
                <a:latin typeface="Corbel"/>
              </a:rPr>
              <a:t>, 5(1), 5-9. doi:10.1080/13621020020025150 </a:t>
            </a:r>
            <a:endParaRPr/>
          </a:p>
          <a:p>
            <a:pPr>
              <a:lnSpc>
                <a:spcPct val="100000"/>
              </a:lnSpc>
              <a:buSzPct val="80000"/>
              <a:buFont charset="2" typeface="Wingdings"/>
              <a:buChar char=""/>
            </a:pPr>
            <a:r>
              <a:rPr lang="en-US" sz="2000">
                <a:solidFill>
                  <a:srgbClr val="17375d"/>
                </a:solidFill>
                <a:latin typeface="Corbel"/>
              </a:rPr>
              <a:t>Battistoni, R. M., Longo, N. V., &amp; Jayanandhan, S. (2009). Acting Locally in a Flat World: Global Citizenship and the Democratic Practice of Service-Learning. </a:t>
            </a:r>
            <a:r>
              <a:rPr i="1" lang="en-US" sz="2000">
                <a:solidFill>
                  <a:srgbClr val="17375d"/>
                </a:solidFill>
                <a:latin typeface="Corbel"/>
              </a:rPr>
              <a:t>Journal of Higher Education Outreach and Engagement</a:t>
            </a:r>
            <a:r>
              <a:rPr lang="en-US" sz="2000">
                <a:solidFill>
                  <a:srgbClr val="17375d"/>
                </a:solidFill>
                <a:latin typeface="Corbel"/>
              </a:rPr>
              <a:t>, 13(2), 89-108.</a:t>
            </a:r>
            <a:endParaRPr/>
          </a:p>
          <a:p>
            <a:pPr>
              <a:lnSpc>
                <a:spcPct val="100000"/>
              </a:lnSpc>
              <a:buSzPct val="80000"/>
              <a:buFont charset="2" typeface="Wingdings"/>
              <a:buChar char=""/>
            </a:pPr>
            <a:r>
              <a:rPr lang="en-US" sz="2000">
                <a:solidFill>
                  <a:srgbClr val="17375d"/>
                </a:solidFill>
                <a:latin typeface="Corbel"/>
              </a:rPr>
              <a:t>Considine, D., Horton, J., &amp; Moorman, G. (2009). Teaching and reading the millennial generation through media literacy.  </a:t>
            </a:r>
            <a:r>
              <a:rPr i="1" lang="en-US" sz="2000">
                <a:solidFill>
                  <a:srgbClr val="17375d"/>
                </a:solidFill>
                <a:latin typeface="Corbel"/>
              </a:rPr>
              <a:t>Journal of Adolescent &amp; Adult Literacy</a:t>
            </a:r>
            <a:r>
              <a:rPr lang="en-US" sz="2000">
                <a:solidFill>
                  <a:srgbClr val="17375d"/>
                </a:solidFill>
                <a:latin typeface="Corbel"/>
              </a:rPr>
              <a:t>, 52(6),  471-481</a:t>
            </a:r>
            <a:endParaRPr/>
          </a:p>
          <a:p>
            <a:pPr>
              <a:lnSpc>
                <a:spcPct val="100000"/>
              </a:lnSpc>
              <a:buSzPct val="80000"/>
              <a:buFont charset="2" typeface="Wingdings"/>
              <a:buChar char=""/>
            </a:pPr>
            <a:r>
              <a:rPr lang="en-US" sz="2000">
                <a:solidFill>
                  <a:srgbClr val="17375d"/>
                </a:solidFill>
                <a:latin typeface="Corbel"/>
              </a:rPr>
              <a:t>Crowe, A. R. (2006). Technology, citizenship, and the social studies classroom: Education for democracy in a technological age. </a:t>
            </a:r>
            <a:r>
              <a:rPr i="1" lang="en-US" sz="2000">
                <a:solidFill>
                  <a:srgbClr val="17375d"/>
                </a:solidFill>
                <a:latin typeface="Corbel"/>
              </a:rPr>
              <a:t>International Journal of Social Education</a:t>
            </a:r>
            <a:r>
              <a:rPr lang="en-US" sz="2000">
                <a:solidFill>
                  <a:srgbClr val="17375d"/>
                </a:solidFill>
                <a:latin typeface="Corbel"/>
              </a:rPr>
              <a:t>, 21(1), 111-121</a:t>
            </a:r>
            <a:endParaRPr/>
          </a:p>
          <a:p>
            <a:pPr>
              <a:lnSpc>
                <a:spcPct val="100000"/>
              </a:lnSpc>
              <a:buSzPct val="80000"/>
              <a:buFont charset="2" typeface="Wingdings"/>
              <a:buChar char=""/>
            </a:pPr>
            <a:r>
              <a:rPr lang="en-US" sz="2000">
                <a:solidFill>
                  <a:srgbClr val="17375d"/>
                </a:solidFill>
                <a:latin typeface="Corbel"/>
              </a:rPr>
              <a:t>Davies, I., Evans, M., &amp; Reid, A. (2005). Globalising citizenship education? A critique of 'global</a:t>
            </a:r>
            <a:r>
              <a:rPr lang="en-US" sz="2000">
                <a:solidFill>
                  <a:srgbClr val="17375d"/>
                </a:solidFill>
                <a:latin typeface="Corbel"/>
              </a:rPr>
              <a:t>	</a:t>
            </a:r>
            <a:r>
              <a:rPr lang="en-US" sz="2000">
                <a:solidFill>
                  <a:srgbClr val="17375d"/>
                </a:solidFill>
                <a:latin typeface="Corbel"/>
              </a:rPr>
              <a:t>education' and 'citizenship education'. </a:t>
            </a:r>
            <a:r>
              <a:rPr i="1" lang="en-US" sz="2000">
                <a:solidFill>
                  <a:srgbClr val="17375d"/>
                </a:solidFill>
                <a:latin typeface="Corbel"/>
              </a:rPr>
              <a:t>British Journal of Educational Studies</a:t>
            </a:r>
            <a:r>
              <a:rPr lang="en-US" sz="2000">
                <a:solidFill>
                  <a:srgbClr val="17375d"/>
                </a:solidFill>
                <a:latin typeface="Corbel"/>
              </a:rPr>
              <a:t>, 53(1), 66-89. </a:t>
            </a:r>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8" name="TextShape 1"/>
          <p:cNvSpPr txBox="1"/>
          <p:nvPr/>
        </p:nvSpPr>
        <p:spPr>
          <a:xfrm>
            <a:off x="457200" y="152280"/>
            <a:ext cx="8229240" cy="1325160"/>
          </a:xfrm>
          <a:prstGeom prst="rect">
            <a:avLst/>
          </a:prstGeom>
        </p:spPr>
        <p:txBody>
          <a:bodyPr anchor="ctr"/>
          <a:p>
            <a:r>
              <a:rPr lang="en-US" sz="3600">
                <a:solidFill>
                  <a:srgbClr val="17375d"/>
                </a:solidFill>
                <a:latin typeface="Corbel"/>
              </a:rPr>
              <a:t>Bibliography Cont…</a:t>
            </a:r>
            <a:endParaRPr/>
          </a:p>
        </p:txBody>
      </p:sp>
      <p:sp>
        <p:nvSpPr>
          <p:cNvPr id="109" name="TextShape 2"/>
          <p:cNvSpPr txBox="1"/>
          <p:nvPr/>
        </p:nvSpPr>
        <p:spPr>
          <a:xfrm>
            <a:off x="1600200" y="1936440"/>
            <a:ext cx="5943240" cy="3885840"/>
          </a:xfrm>
          <a:prstGeom prst="rect">
            <a:avLst/>
          </a:prstGeom>
        </p:spPr>
        <p:txBody>
          <a:bodyPr/>
          <a:p>
            <a:pPr>
              <a:lnSpc>
                <a:spcPct val="100000"/>
              </a:lnSpc>
              <a:buSzPct val="80000"/>
              <a:buFont charset="2" typeface="Wingdings"/>
              <a:buChar char=""/>
            </a:pPr>
            <a:r>
              <a:rPr lang="en-US" sz="1400">
                <a:solidFill>
                  <a:srgbClr val="17375d"/>
                </a:solidFill>
                <a:latin typeface="Corbel"/>
              </a:rPr>
              <a:t>Ennis, E. J. (1943). The meaning of American citizenship</a:t>
            </a:r>
            <a:r>
              <a:rPr i="1" lang="en-US" sz="1400">
                <a:solidFill>
                  <a:srgbClr val="17375d"/>
                </a:solidFill>
                <a:latin typeface="Corbel"/>
              </a:rPr>
              <a:t>. Journal of Educational Sociology</a:t>
            </a:r>
            <a:r>
              <a:rPr lang="en-US" sz="1400">
                <a:solidFill>
                  <a:srgbClr val="17375d"/>
                </a:solidFill>
                <a:latin typeface="Corbel"/>
              </a:rPr>
              <a:t>, 17(1), 3-7. </a:t>
            </a:r>
            <a:endParaRPr/>
          </a:p>
          <a:p>
            <a:pPr>
              <a:lnSpc>
                <a:spcPct val="100000"/>
              </a:lnSpc>
              <a:buSzPct val="80000"/>
              <a:buFont charset="2" typeface="Wingdings"/>
              <a:buChar char=""/>
            </a:pPr>
            <a:r>
              <a:rPr lang="en-US" sz="1400">
                <a:solidFill>
                  <a:srgbClr val="17375d"/>
                </a:solidFill>
                <a:latin typeface="Corbel"/>
              </a:rPr>
              <a:t>Holden, C. (2004). "Heaven Help the Teachers!" Parents' Perspectives on the Introduction of</a:t>
            </a:r>
            <a:r>
              <a:rPr lang="en-US" sz="1400">
                <a:solidFill>
                  <a:srgbClr val="17375d"/>
                </a:solidFill>
                <a:latin typeface="Corbel"/>
              </a:rPr>
              <a:t>	</a:t>
            </a:r>
            <a:r>
              <a:rPr lang="en-US" sz="1400">
                <a:solidFill>
                  <a:srgbClr val="17375d"/>
                </a:solidFill>
                <a:latin typeface="Corbel"/>
              </a:rPr>
              <a:t>Education for Citizenship. </a:t>
            </a:r>
            <a:r>
              <a:rPr i="1" lang="en-US" sz="1400">
                <a:solidFill>
                  <a:srgbClr val="17375d"/>
                </a:solidFill>
                <a:latin typeface="Corbel"/>
              </a:rPr>
              <a:t>Educational</a:t>
            </a:r>
            <a:r>
              <a:rPr lang="en-US" sz="1400">
                <a:solidFill>
                  <a:srgbClr val="17375d"/>
                </a:solidFill>
                <a:latin typeface="Corbel"/>
              </a:rPr>
              <a:t> </a:t>
            </a:r>
            <a:r>
              <a:rPr i="1" lang="en-US" sz="1400">
                <a:solidFill>
                  <a:srgbClr val="17375d"/>
                </a:solidFill>
                <a:latin typeface="Corbel"/>
              </a:rPr>
              <a:t>Review</a:t>
            </a:r>
            <a:r>
              <a:rPr lang="en-US" sz="1400">
                <a:solidFill>
                  <a:srgbClr val="17375d"/>
                </a:solidFill>
                <a:latin typeface="Corbel"/>
              </a:rPr>
              <a:t>, 56(3), 247-258.</a:t>
            </a:r>
            <a:endParaRPr/>
          </a:p>
          <a:p>
            <a:pPr>
              <a:lnSpc>
                <a:spcPct val="100000"/>
              </a:lnSpc>
              <a:buSzPct val="80000"/>
              <a:buFont charset="2" typeface="Wingdings"/>
              <a:buChar char=""/>
            </a:pPr>
            <a:r>
              <a:rPr lang="en-US" sz="1400">
                <a:solidFill>
                  <a:srgbClr val="17375d"/>
                </a:solidFill>
                <a:latin typeface="Corbel"/>
              </a:rPr>
              <a:t>Milson, A. J., &amp; Chu, B. (2002). Character Education for Cyberspace: Developing Good Netizens. </a:t>
            </a:r>
            <a:r>
              <a:rPr i="1" lang="en-US" sz="1400">
                <a:solidFill>
                  <a:srgbClr val="17375d"/>
                </a:solidFill>
                <a:latin typeface="Corbel"/>
              </a:rPr>
              <a:t>Social Studies</a:t>
            </a:r>
            <a:r>
              <a:rPr lang="en-US" sz="1400">
                <a:solidFill>
                  <a:srgbClr val="17375d"/>
                </a:solidFill>
                <a:latin typeface="Corbel"/>
              </a:rPr>
              <a:t>, 93(3), 117-119.</a:t>
            </a:r>
            <a:endParaRPr/>
          </a:p>
          <a:p>
            <a:pPr>
              <a:lnSpc>
                <a:spcPct val="100000"/>
              </a:lnSpc>
              <a:buSzPct val="80000"/>
              <a:buFont charset="2" typeface="Wingdings"/>
              <a:buChar char=""/>
            </a:pPr>
            <a:r>
              <a:rPr lang="en-US" sz="1400">
                <a:solidFill>
                  <a:srgbClr val="17375d"/>
                </a:solidFill>
                <a:latin typeface="Corbel"/>
              </a:rPr>
              <a:t>(1997) Oxfam's curriculum for global citizenship. Retrieved from Oxfam Education website:http://www.oxfam.org.uk/ education/gc/curriculum/ </a:t>
            </a:r>
            <a:endParaRPr/>
          </a:p>
          <a:p>
            <a:pPr>
              <a:lnSpc>
                <a:spcPct val="100000"/>
              </a:lnSpc>
              <a:buSzPct val="80000"/>
              <a:buFont charset="2" typeface="Wingdings"/>
              <a:buChar char=""/>
            </a:pPr>
            <a:r>
              <a:rPr lang="en-US" sz="1400">
                <a:solidFill>
                  <a:srgbClr val="17375d"/>
                </a:solidFill>
                <a:latin typeface="Corbel"/>
              </a:rPr>
              <a:t>Rheingold, H. (2008). Using Social Media to Teach Social Media. </a:t>
            </a:r>
            <a:r>
              <a:rPr i="1" lang="en-US" sz="1400">
                <a:solidFill>
                  <a:srgbClr val="17375d"/>
                </a:solidFill>
                <a:latin typeface="Corbel"/>
              </a:rPr>
              <a:t>New England Journal of Higher Education</a:t>
            </a:r>
            <a:r>
              <a:rPr lang="en-US" sz="1400">
                <a:solidFill>
                  <a:srgbClr val="17375d"/>
                </a:solidFill>
                <a:latin typeface="Corbel"/>
              </a:rPr>
              <a:t>, 23(1), 25-26.</a:t>
            </a:r>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0" name="TextShape 1"/>
          <p:cNvSpPr txBox="1"/>
          <p:nvPr/>
        </p:nvSpPr>
        <p:spPr>
          <a:xfrm>
            <a:off x="457200" y="152280"/>
            <a:ext cx="8229240" cy="1325160"/>
          </a:xfrm>
          <a:prstGeom prst="rect">
            <a:avLst/>
          </a:prstGeom>
        </p:spPr>
        <p:txBody>
          <a:bodyPr anchor="ctr"/>
          <a:p>
            <a:r>
              <a:rPr lang="en-US" sz="3600">
                <a:solidFill>
                  <a:srgbClr val="17375d"/>
                </a:solidFill>
                <a:latin typeface="Corbel"/>
              </a:rPr>
              <a:t>Bibliography Cont…</a:t>
            </a:r>
            <a:endParaRPr/>
          </a:p>
        </p:txBody>
      </p:sp>
      <p:sp>
        <p:nvSpPr>
          <p:cNvPr id="111" name="TextShape 2"/>
          <p:cNvSpPr txBox="1"/>
          <p:nvPr/>
        </p:nvSpPr>
        <p:spPr>
          <a:xfrm>
            <a:off x="1600200" y="1936440"/>
            <a:ext cx="5943240" cy="3885840"/>
          </a:xfrm>
          <a:prstGeom prst="rect">
            <a:avLst/>
          </a:prstGeom>
        </p:spPr>
        <p:txBody>
          <a:bodyPr/>
          <a:p>
            <a:pPr>
              <a:lnSpc>
                <a:spcPct val="100000"/>
              </a:lnSpc>
              <a:buSzPct val="80000"/>
              <a:buFont charset="2" typeface="Wingdings"/>
              <a:buChar char=""/>
            </a:pPr>
            <a:r>
              <a:rPr lang="en-US" sz="1400">
                <a:solidFill>
                  <a:srgbClr val="17375d"/>
                </a:solidFill>
                <a:latin typeface="Corbel"/>
              </a:rPr>
              <a:t>Schuitema, J., Ten Dam, G., &amp; Veugelers, W. (2008). Teaching Strategies for Moral Education:  A Review</a:t>
            </a:r>
            <a:r>
              <a:rPr i="1" lang="en-US" sz="1400">
                <a:solidFill>
                  <a:srgbClr val="17375d"/>
                </a:solidFill>
                <a:latin typeface="Corbel"/>
              </a:rPr>
              <a:t>. Journal of Curriculum Studies</a:t>
            </a:r>
            <a:r>
              <a:rPr lang="en-US" sz="1400">
                <a:solidFill>
                  <a:srgbClr val="17375d"/>
                </a:solidFill>
                <a:latin typeface="Corbel"/>
              </a:rPr>
              <a:t>, 40(1), 69-89.</a:t>
            </a:r>
            <a:endParaRPr/>
          </a:p>
          <a:p>
            <a:pPr>
              <a:lnSpc>
                <a:spcPct val="100000"/>
              </a:lnSpc>
              <a:buSzPct val="80000"/>
              <a:buFont charset="2" typeface="Wingdings"/>
              <a:buChar char=""/>
            </a:pPr>
            <a:r>
              <a:rPr lang="en-US" sz="1400">
                <a:solidFill>
                  <a:srgbClr val="17375d"/>
                </a:solidFill>
                <a:latin typeface="Corbel"/>
              </a:rPr>
              <a:t>Smith, R.M. (2005). The Challenges Facing American Citizenship Today. </a:t>
            </a:r>
            <a:r>
              <a:rPr i="1" lang="en-US" sz="1400">
                <a:solidFill>
                  <a:srgbClr val="17375d"/>
                </a:solidFill>
                <a:latin typeface="Corbel"/>
              </a:rPr>
              <a:t>PS: Political Science</a:t>
            </a:r>
            <a:r>
              <a:rPr i="1" lang="en-US" sz="1400">
                <a:solidFill>
                  <a:srgbClr val="17375d"/>
                </a:solidFill>
                <a:latin typeface="Corbel"/>
              </a:rPr>
              <a:t>	</a:t>
            </a:r>
            <a:r>
              <a:rPr i="1" lang="en-US" sz="1400">
                <a:solidFill>
                  <a:srgbClr val="17375d"/>
                </a:solidFill>
                <a:latin typeface="Corbel"/>
              </a:rPr>
              <a:t>&amp; Politics</a:t>
            </a:r>
            <a:r>
              <a:rPr lang="en-US" sz="1400">
                <a:solidFill>
                  <a:srgbClr val="17375d"/>
                </a:solidFill>
                <a:latin typeface="Corbel"/>
              </a:rPr>
              <a:t>, 38 (4), 679-681. doi:10.1017/ S104909650505033X</a:t>
            </a:r>
            <a:endParaRPr/>
          </a:p>
          <a:p>
            <a:pPr>
              <a:lnSpc>
                <a:spcPct val="100000"/>
              </a:lnSpc>
              <a:buSzPct val="80000"/>
              <a:buFont charset="2" typeface="Wingdings"/>
              <a:buChar char=""/>
            </a:pPr>
            <a:r>
              <a:rPr lang="en-US" sz="1400">
                <a:solidFill>
                  <a:srgbClr val="17375d"/>
                </a:solidFill>
                <a:latin typeface="Corbel"/>
              </a:rPr>
              <a:t>Spires, H., Lee, J., Turner K., &amp; Johnson J. (2008). Having Our Say: Middle Grade Student Perspectives on School, Technologies, and Academic Engagement. </a:t>
            </a:r>
            <a:r>
              <a:rPr i="1" lang="en-US" sz="1400">
                <a:solidFill>
                  <a:srgbClr val="17375d"/>
                </a:solidFill>
                <a:latin typeface="Corbel"/>
              </a:rPr>
              <a:t>Journal of Research on Technology in Education</a:t>
            </a:r>
            <a:r>
              <a:rPr lang="en-US" sz="1400">
                <a:solidFill>
                  <a:srgbClr val="17375d"/>
                </a:solidFill>
                <a:latin typeface="Corbel"/>
              </a:rPr>
              <a:t>, 40(4), 497-515.</a:t>
            </a:r>
            <a:endParaRPr/>
          </a:p>
          <a:p>
            <a:pPr>
              <a:lnSpc>
                <a:spcPct val="100000"/>
              </a:lnSpc>
              <a:buSzPct val="80000"/>
              <a:buFont charset="2" typeface="Wingdings"/>
              <a:buChar char=""/>
            </a:pPr>
            <a:r>
              <a:rPr lang="en-US" sz="1400">
                <a:solidFill>
                  <a:srgbClr val="17375d"/>
                </a:solidFill>
                <a:latin typeface="Corbel"/>
              </a:rPr>
              <a:t>Sunal, C., Christensen, L., Shwery, C. S., Lovorn, M., &amp; Sunal, D. W. (2010). Teachers from Five Nations Share Perspectives on Culture and Citizenship. </a:t>
            </a:r>
            <a:r>
              <a:rPr i="1" lang="en-US" sz="1400">
                <a:solidFill>
                  <a:srgbClr val="17375d"/>
                </a:solidFill>
                <a:latin typeface="Corbel"/>
              </a:rPr>
              <a:t>Action in Teacher Education</a:t>
            </a:r>
            <a:r>
              <a:rPr lang="en-US" sz="1400">
                <a:solidFill>
                  <a:srgbClr val="17375d"/>
                </a:solidFill>
                <a:latin typeface="Corbel"/>
              </a:rPr>
              <a:t>, 32(2), 42-55.</a:t>
            </a:r>
            <a:endParaRPr/>
          </a:p>
          <a:p>
            <a:pPr>
              <a:lnSpc>
                <a:spcPct val="100000"/>
              </a:lnSpc>
              <a:buSzPct val="80000"/>
              <a:buFont charset="2" typeface="Wingdings"/>
              <a:buChar char=""/>
            </a:pPr>
            <a:r>
              <a:rPr lang="en-US" sz="1400">
                <a:solidFill>
                  <a:srgbClr val="17375d"/>
                </a:solidFill>
                <a:latin typeface="Corbel"/>
              </a:rPr>
              <a:t>Titus, C. (1990). The history of a quest: Defining the social studies. </a:t>
            </a:r>
            <a:r>
              <a:rPr i="1" lang="en-US" sz="1400">
                <a:solidFill>
                  <a:srgbClr val="17375d"/>
                </a:solidFill>
                <a:latin typeface="Corbel"/>
              </a:rPr>
              <a:t>Louisiana Social Studies Journal</a:t>
            </a:r>
            <a:r>
              <a:rPr lang="en-US" sz="1400">
                <a:solidFill>
                  <a:srgbClr val="17375d"/>
                </a:solidFill>
                <a:latin typeface="Corbel"/>
              </a:rPr>
              <a:t>, 17(1), 3-6.</a:t>
            </a:r>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2" name="TextShape 1"/>
          <p:cNvSpPr txBox="1"/>
          <p:nvPr/>
        </p:nvSpPr>
        <p:spPr>
          <a:xfrm>
            <a:off x="457200" y="152280"/>
            <a:ext cx="8229240" cy="1325160"/>
          </a:xfrm>
          <a:prstGeom prst="rect">
            <a:avLst/>
          </a:prstGeom>
        </p:spPr>
        <p:txBody>
          <a:bodyPr anchor="ctr"/>
          <a:p>
            <a:r>
              <a:rPr lang="en-US" sz="3600">
                <a:solidFill>
                  <a:srgbClr val="17375d"/>
                </a:solidFill>
                <a:latin typeface="Corbel"/>
              </a:rPr>
              <a:t>Bibliography Cont…</a:t>
            </a:r>
            <a:endParaRPr/>
          </a:p>
        </p:txBody>
      </p:sp>
      <p:sp>
        <p:nvSpPr>
          <p:cNvPr id="113" name="TextShape 2"/>
          <p:cNvSpPr txBox="1"/>
          <p:nvPr/>
        </p:nvSpPr>
        <p:spPr>
          <a:xfrm>
            <a:off x="1600200" y="1936440"/>
            <a:ext cx="5943240" cy="3885840"/>
          </a:xfrm>
          <a:prstGeom prst="rect">
            <a:avLst/>
          </a:prstGeom>
        </p:spPr>
        <p:txBody>
          <a:bodyPr/>
          <a:p>
            <a:pPr>
              <a:lnSpc>
                <a:spcPct val="100000"/>
              </a:lnSpc>
              <a:buSzPct val="80000"/>
              <a:buFont charset="2" typeface="Wingdings"/>
              <a:buChar char=""/>
            </a:pPr>
            <a:r>
              <a:rPr lang="en-US" sz="1400">
                <a:solidFill>
                  <a:srgbClr val="17375d"/>
                </a:solidFill>
                <a:latin typeface="Corbel"/>
              </a:rPr>
              <a:t>Zhao, Y. (2009). </a:t>
            </a:r>
            <a:r>
              <a:rPr i="1" lang="en-US" sz="1400">
                <a:solidFill>
                  <a:srgbClr val="17375d"/>
                </a:solidFill>
                <a:latin typeface="Corbel"/>
              </a:rPr>
              <a:t>Catching up or leading the way: American education in the age of globalization.</a:t>
            </a:r>
            <a:r>
              <a:rPr lang="en-US" sz="1400">
                <a:solidFill>
                  <a:srgbClr val="17375d"/>
                </a:solidFill>
                <a:latin typeface="Corbel"/>
              </a:rPr>
              <a:t> Alexandria, VA: ASCD.</a:t>
            </a:r>
            <a:endParaRPr/>
          </a:p>
          <a:p>
            <a:pPr>
              <a:lnSpc>
                <a:spcPct val="100000"/>
              </a:lnSpc>
              <a:buSzPct val="80000"/>
              <a:buFont charset="2" typeface="Wingdings"/>
              <a:buChar char=""/>
            </a:pPr>
            <a:r>
              <a:rPr lang="en-US" sz="1400">
                <a:solidFill>
                  <a:srgbClr val="17375d"/>
                </a:solidFill>
                <a:latin typeface="Corbel"/>
              </a:rPr>
              <a:t>Glog References</a:t>
            </a:r>
            <a:endParaRPr/>
          </a:p>
          <a:p>
            <a:pPr lvl="1">
              <a:lnSpc>
                <a:spcPct val="100000"/>
              </a:lnSpc>
              <a:buSzPct val="60000"/>
              <a:buFont charset="2" typeface="Wingdings"/>
              <a:buChar char=""/>
            </a:pPr>
            <a:r>
              <a:rPr lang="en-US" sz="1200">
                <a:solidFill>
                  <a:srgbClr val="17375d"/>
                </a:solidFill>
                <a:latin typeface="Corbel"/>
              </a:rPr>
              <a:t>http://en.wikipedia.org/wiki/File:NCSU-Freshmen_1889.JPG</a:t>
            </a:r>
            <a:endParaRPr/>
          </a:p>
          <a:p>
            <a:pPr lvl="1">
              <a:lnSpc>
                <a:spcPct val="100000"/>
              </a:lnSpc>
              <a:buSzPct val="60000"/>
              <a:buFont charset="2" typeface="Wingdings"/>
              <a:buChar char=""/>
            </a:pPr>
            <a:r>
              <a:rPr lang="en-US" sz="1200">
                <a:solidFill>
                  <a:srgbClr val="17375d"/>
                </a:solidFill>
                <a:latin typeface="Corbel"/>
              </a:rPr>
              <a:t>http://www.americaslibrary.gov/jb/jazz/jb_jazz_19tham_1_e.html</a:t>
            </a:r>
            <a:endParaRPr/>
          </a:p>
          <a:p>
            <a:pPr lvl="1">
              <a:lnSpc>
                <a:spcPct val="100000"/>
              </a:lnSpc>
              <a:buSzPct val="60000"/>
              <a:buFont charset="2" typeface="Wingdings"/>
              <a:buChar char=""/>
            </a:pPr>
            <a:r>
              <a:rPr lang="en-US" sz="1200">
                <a:solidFill>
                  <a:srgbClr val="17375d"/>
                </a:solidFill>
                <a:latin typeface="Corbel"/>
              </a:rPr>
              <a:t>http://en.wikipedia.org/wiki/Frederick_Douglass</a:t>
            </a:r>
            <a:endParaRPr/>
          </a:p>
          <a:p>
            <a:pPr lvl="1">
              <a:lnSpc>
                <a:spcPct val="100000"/>
              </a:lnSpc>
              <a:buSzPct val="60000"/>
              <a:buFont charset="2" typeface="Wingdings"/>
              <a:buChar char=""/>
            </a:pPr>
            <a:r>
              <a:rPr lang="en-US" sz="1200">
                <a:solidFill>
                  <a:srgbClr val="17375d"/>
                </a:solidFill>
                <a:latin typeface="Corbel"/>
              </a:rPr>
              <a:t>http://www.internationalpeaceandconflict.org/forum/topics/apply-now-to-the-summer?xg_browser=iphone</a:t>
            </a:r>
            <a:endParaRPr/>
          </a:p>
          <a:p>
            <a:pPr lvl="1">
              <a:lnSpc>
                <a:spcPct val="100000"/>
              </a:lnSpc>
              <a:buSzPct val="60000"/>
              <a:buFont charset="2" typeface="Wingdings"/>
              <a:buChar char=""/>
            </a:pPr>
            <a:r>
              <a:rPr lang="en-US" sz="1200">
                <a:solidFill>
                  <a:srgbClr val="17375d"/>
                </a:solidFill>
                <a:latin typeface="Corbel"/>
              </a:rPr>
              <a:t>http://www.oxfam.org.uk/education/gc/curriculum/</a:t>
            </a:r>
            <a:r>
              <a:rPr lang="en-US" sz="1200">
                <a:solidFill>
                  <a:srgbClr val="17375d"/>
                </a:solidFill>
                <a:latin typeface="Corbel"/>
              </a:rPr>
              <a:t>
</a:t>
            </a:r>
            <a:r>
              <a:rPr lang="en-US" sz="1200">
                <a:solidFill>
                  <a:srgbClr val="17375d"/>
                </a:solidFill>
                <a:latin typeface="Corbel"/>
              </a:rPr>
              <a:t>http://lccc.wy.edu/academics/communityEngagement/serviceLearning</a:t>
            </a:r>
            <a:endParaRPr/>
          </a:p>
          <a:p>
            <a:pPr lvl="1">
              <a:lnSpc>
                <a:spcPct val="100000"/>
              </a:lnSpc>
              <a:buSzPct val="60000"/>
              <a:buFont charset="2" typeface="Wingdings"/>
              <a:buChar char=""/>
            </a:pPr>
            <a:r>
              <a:rPr lang="en-US" sz="1200">
                <a:solidFill>
                  <a:srgbClr val="17375d"/>
                </a:solidFill>
                <a:latin typeface="Corbel"/>
              </a:rPr>
              <a:t>http://classroomchoreography.wordpress.com/2010/08/04/what-do-we-want-from-our-schools/</a:t>
            </a:r>
            <a:endParaRPr/>
          </a:p>
          <a:p>
            <a:pPr lvl="1">
              <a:lnSpc>
                <a:spcPct val="100000"/>
              </a:lnSpc>
              <a:buSzPct val="60000"/>
              <a:buFont charset="2" typeface="Wingdings"/>
              <a:buChar char=""/>
            </a:pPr>
            <a:r>
              <a:rPr lang="en-US" sz="1200">
                <a:solidFill>
                  <a:srgbClr val="17375d"/>
                </a:solidFill>
                <a:latin typeface="Corbel"/>
              </a:rPr>
              <a:t>http://bradley.chattablogs.com/archives/social-justice/</a:t>
            </a:r>
            <a:endParaRPr/>
          </a:p>
          <a:p>
            <a:pPr lvl="1">
              <a:lnSpc>
                <a:spcPct val="100000"/>
              </a:lnSpc>
              <a:buSzPct val="60000"/>
              <a:buFont charset="2" typeface="Wingdings"/>
              <a:buChar char=""/>
            </a:pPr>
            <a:r>
              <a:rPr lang="en-US" sz="1200">
                <a:solidFill>
                  <a:srgbClr val="17375d"/>
                </a:solidFill>
                <a:latin typeface="Corbel"/>
              </a:rPr>
              <a:t>http://davidenglert.com/tag/network-marketing/</a:t>
            </a:r>
            <a:endParaRPr/>
          </a:p>
          <a:p>
            <a:pPr lvl="1">
              <a:lnSpc>
                <a:spcPct val="100000"/>
              </a:lnSpc>
              <a:buSzPct val="60000"/>
              <a:buFont charset="2" typeface="Wingdings"/>
              <a:buChar char=""/>
            </a:pPr>
            <a:r>
              <a:rPr lang="en-US" sz="1200">
                <a:solidFill>
                  <a:srgbClr val="17375d"/>
                </a:solidFill>
                <a:latin typeface="Corbel"/>
              </a:rPr>
              <a:t>http://internetsavvy.wikispaces.com/</a:t>
            </a:r>
            <a:endParaRPr/>
          </a:p>
          <a:p>
            <a:pPr lvl="1">
              <a:lnSpc>
                <a:spcPct val="100000"/>
              </a:lnSpc>
              <a:buSzPct val="60000"/>
              <a:buFont charset="2" typeface="Wingdings"/>
              <a:buChar char=""/>
            </a:pPr>
            <a:r>
              <a:rPr lang="en-US" sz="1200">
                <a:solidFill>
                  <a:srgbClr val="17375d"/>
                </a:solidFill>
                <a:latin typeface="Corbel"/>
              </a:rPr>
              <a:t>http://digiciti.pbworks.com/w/page/17760709/Activating%20Strategies</a:t>
            </a:r>
            <a:endParaRPr/>
          </a:p>
          <a:p>
            <a:pPr lvl="1">
              <a:lnSpc>
                <a:spcPct val="100000"/>
              </a:lnSpc>
              <a:buSzPct val="60000"/>
              <a:buFont charset="2" typeface="Wingdings"/>
              <a:buChar char=""/>
            </a:pPr>
            <a:r>
              <a:rPr lang="en-US" sz="1200">
                <a:solidFill>
                  <a:srgbClr val="17375d"/>
                </a:solidFill>
                <a:latin typeface="Corbel"/>
              </a:rPr>
              <a:t>http://csslibrary.wordpress.com/2010/03/</a:t>
            </a:r>
            <a:endParaRPr/>
          </a:p>
          <a:p>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1" name="TextShape 1"/>
          <p:cNvSpPr txBox="1"/>
          <p:nvPr/>
        </p:nvSpPr>
        <p:spPr>
          <a:xfrm>
            <a:off x="457200" y="152280"/>
            <a:ext cx="8229240" cy="1325160"/>
          </a:xfrm>
          <a:prstGeom prst="rect">
            <a:avLst/>
          </a:prstGeom>
        </p:spPr>
        <p:txBody>
          <a:bodyPr anchor="ctr"/>
          <a:p>
            <a:r>
              <a:rPr lang="en-US" sz="3600">
                <a:solidFill>
                  <a:srgbClr val="17375d"/>
                </a:solidFill>
                <a:latin typeface="Corbel"/>
              </a:rPr>
              <a:t>Our Process</a:t>
            </a:r>
            <a:endParaRPr/>
          </a:p>
        </p:txBody>
      </p:sp>
      <p:sp>
        <p:nvSpPr>
          <p:cNvPr id="82" name="CustomShape 2"/>
          <p:cNvSpPr/>
          <p:nvPr/>
        </p:nvSpPr>
        <p:spPr>
          <a:xfrm>
            <a:off x="1371600" y="6095880"/>
            <a:ext cx="6400440" cy="303480"/>
          </a:xfrm>
          <a:prstGeom prst="rect">
            <a:avLst/>
          </a:prstGeom>
        </p:spPr>
        <p:txBody>
          <a:bodyPr bIns="45000" lIns="90000" rIns="90000" tIns="45000"/>
          <a:p>
            <a:pPr algn="ctr"/>
            <a:r>
              <a:rPr lang="en-US" sz="1400">
                <a:solidFill>
                  <a:srgbClr val="000000"/>
                </a:solidFill>
                <a:latin typeface="Corbel"/>
              </a:rPr>
              <a:t>http://www.admissionsadvice.com/build_your_college_list</a:t>
            </a:r>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3" name="TextShape 1"/>
          <p:cNvSpPr txBox="1"/>
          <p:nvPr/>
        </p:nvSpPr>
        <p:spPr>
          <a:xfrm>
            <a:off x="457200" y="152280"/>
            <a:ext cx="8229240" cy="1325160"/>
          </a:xfrm>
          <a:prstGeom prst="rect">
            <a:avLst/>
          </a:prstGeom>
        </p:spPr>
        <p:txBody>
          <a:bodyPr anchor="ctr"/>
          <a:p>
            <a:r>
              <a:rPr lang="en-US" sz="3600">
                <a:solidFill>
                  <a:srgbClr val="17375d"/>
                </a:solidFill>
                <a:latin typeface="Corbel"/>
              </a:rPr>
              <a:t>What has been and should be the purpose of social studies education in the American public school system?</a:t>
            </a:r>
            <a:endParaRPr/>
          </a:p>
        </p:txBody>
      </p:sp>
      <p:sp>
        <p:nvSpPr>
          <p:cNvPr id="84" name="TextShape 2"/>
          <p:cNvSpPr txBox="1"/>
          <p:nvPr/>
        </p:nvSpPr>
        <p:spPr>
          <a:xfrm>
            <a:off x="1600200" y="1936440"/>
            <a:ext cx="5943240" cy="3885840"/>
          </a:xfrm>
          <a:prstGeom prst="rect">
            <a:avLst/>
          </a:prstGeom>
        </p:spPr>
        <p:txBody>
          <a:bodyPr/>
          <a:p>
            <a:pPr>
              <a:lnSpc>
                <a:spcPct val="100000"/>
              </a:lnSpc>
              <a:buSzPct val="80000"/>
              <a:buFont charset="2" typeface="Wingdings"/>
              <a:buChar char=""/>
            </a:pPr>
            <a:r>
              <a:rPr lang="en-US" sz="2000">
                <a:solidFill>
                  <a:srgbClr val="17375d"/>
                </a:solidFill>
                <a:latin typeface="Corbel"/>
              </a:rPr>
              <a:t>History</a:t>
            </a:r>
            <a:endParaRPr/>
          </a:p>
          <a:p>
            <a:pPr>
              <a:lnSpc>
                <a:spcPct val="100000"/>
              </a:lnSpc>
              <a:buSzPct val="80000"/>
              <a:buFont charset="2" typeface="Wingdings"/>
              <a:buChar char=""/>
            </a:pPr>
            <a:r>
              <a:rPr lang="en-US" sz="2000">
                <a:solidFill>
                  <a:srgbClr val="17375d"/>
                </a:solidFill>
                <a:latin typeface="Corbel"/>
              </a:rPr>
              <a:t>Globalization</a:t>
            </a:r>
            <a:endParaRPr/>
          </a:p>
          <a:p>
            <a:pPr>
              <a:lnSpc>
                <a:spcPct val="100000"/>
              </a:lnSpc>
              <a:buSzPct val="80000"/>
              <a:buFont charset="2" typeface="Wingdings"/>
              <a:buChar char=""/>
            </a:pPr>
            <a:r>
              <a:rPr lang="en-US" sz="2000">
                <a:solidFill>
                  <a:srgbClr val="17375d"/>
                </a:solidFill>
                <a:latin typeface="Corbel"/>
              </a:rPr>
              <a:t>Rapid Technological Innovation</a:t>
            </a:r>
            <a:endParaRPr/>
          </a:p>
          <a:p>
            <a:pPr>
              <a:lnSpc>
                <a:spcPct val="100000"/>
              </a:lnSpc>
              <a:buSzPct val="80000"/>
              <a:buFont charset="2" typeface="Wingdings"/>
              <a:buChar char=""/>
            </a:pPr>
            <a:r>
              <a:rPr lang="en-US" sz="2000">
                <a:solidFill>
                  <a:srgbClr val="17375d"/>
                </a:solidFill>
                <a:latin typeface="Corbel"/>
              </a:rPr>
              <a:t>Civic and Moral Education</a:t>
            </a:r>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5" name="TextShape 1"/>
          <p:cNvSpPr txBox="1"/>
          <p:nvPr/>
        </p:nvSpPr>
        <p:spPr>
          <a:xfrm>
            <a:off x="457200" y="152280"/>
            <a:ext cx="8229240" cy="1325160"/>
          </a:xfrm>
          <a:prstGeom prst="rect">
            <a:avLst/>
          </a:prstGeom>
        </p:spPr>
        <p:txBody>
          <a:bodyPr anchor="ctr"/>
          <a:p>
            <a:r>
              <a:rPr lang="en-US" sz="3600">
                <a:solidFill>
                  <a:srgbClr val="17375d"/>
                </a:solidFill>
                <a:latin typeface="Corbel"/>
              </a:rPr>
              <a:t>From the past…</a:t>
            </a:r>
            <a:endParaRPr/>
          </a:p>
        </p:txBody>
      </p:sp>
      <p:sp>
        <p:nvSpPr>
          <p:cNvPr id="86" name="TextShape 2"/>
          <p:cNvSpPr txBox="1"/>
          <p:nvPr/>
        </p:nvSpPr>
        <p:spPr>
          <a:xfrm>
            <a:off x="1600200" y="1936440"/>
            <a:ext cx="5943240" cy="3885840"/>
          </a:xfrm>
          <a:prstGeom prst="rect">
            <a:avLst/>
          </a:prstGeom>
        </p:spPr>
        <p:txBody>
          <a:bodyPr/>
          <a:p>
            <a:pPr>
              <a:lnSpc>
                <a:spcPct val="100000"/>
              </a:lnSpc>
              <a:buSzPct val="80000"/>
              <a:buFont charset="2" typeface="Wingdings"/>
              <a:buChar char=""/>
            </a:pPr>
            <a:r>
              <a:rPr lang="en-US" sz="2000">
                <a:solidFill>
                  <a:srgbClr val="17375d"/>
                </a:solidFill>
                <a:latin typeface="Corbel"/>
              </a:rPr>
              <a:t>Focus on citizenship</a:t>
            </a:r>
            <a:endParaRPr/>
          </a:p>
          <a:p>
            <a:pPr>
              <a:lnSpc>
                <a:spcPct val="100000"/>
              </a:lnSpc>
              <a:buSzPct val="80000"/>
              <a:buFont charset="2" typeface="Wingdings"/>
              <a:buChar char=""/>
            </a:pPr>
            <a:r>
              <a:rPr lang="en-US" sz="2000">
                <a:solidFill>
                  <a:srgbClr val="17375d"/>
                </a:solidFill>
                <a:latin typeface="Corbel"/>
              </a:rPr>
              <a:t>Changing notions of citizenship</a:t>
            </a:r>
            <a:endParaRPr/>
          </a:p>
          <a:p>
            <a:pPr lvl="1">
              <a:lnSpc>
                <a:spcPct val="100000"/>
              </a:lnSpc>
              <a:buSzPct val="60000"/>
              <a:buFont charset="2" typeface="Wingdings"/>
              <a:buChar char=""/>
            </a:pPr>
            <a:r>
              <a:rPr lang="en-US">
                <a:solidFill>
                  <a:srgbClr val="17375d"/>
                </a:solidFill>
                <a:latin typeface="Corbel"/>
              </a:rPr>
              <a:t>Local to national identities</a:t>
            </a:r>
            <a:endParaRPr/>
          </a:p>
          <a:p>
            <a:pPr lvl="1">
              <a:lnSpc>
                <a:spcPct val="100000"/>
              </a:lnSpc>
              <a:buSzPct val="60000"/>
              <a:buFont charset="2" typeface="Wingdings"/>
              <a:buChar char=""/>
            </a:pPr>
            <a:r>
              <a:rPr lang="en-US">
                <a:solidFill>
                  <a:srgbClr val="17375d"/>
                </a:solidFill>
                <a:latin typeface="Corbel"/>
              </a:rPr>
              <a:t>Expansion of rights </a:t>
            </a:r>
            <a:endParaRPr/>
          </a:p>
          <a:p>
            <a:pPr>
              <a:lnSpc>
                <a:spcPct val="100000"/>
              </a:lnSpc>
              <a:buSzPct val="80000"/>
              <a:buFont charset="2" typeface="Wingdings"/>
              <a:buChar char=""/>
            </a:pPr>
            <a:r>
              <a:rPr lang="en-US" sz="2000">
                <a:solidFill>
                  <a:srgbClr val="17375d"/>
                </a:solidFill>
                <a:latin typeface="Corbel"/>
              </a:rPr>
              <a:t>Increasing emphasis on facilitating effective citizenship</a:t>
            </a:r>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7" name="TextShape 1"/>
          <p:cNvSpPr txBox="1"/>
          <p:nvPr/>
        </p:nvSpPr>
        <p:spPr>
          <a:xfrm>
            <a:off x="457200" y="152280"/>
            <a:ext cx="8229240" cy="1325160"/>
          </a:xfrm>
          <a:prstGeom prst="rect">
            <a:avLst/>
          </a:prstGeom>
        </p:spPr>
        <p:txBody>
          <a:bodyPr anchor="ctr"/>
          <a:p>
            <a:r>
              <a:rPr lang="en-US" sz="3600">
                <a:solidFill>
                  <a:srgbClr val="17375d"/>
                </a:solidFill>
                <a:latin typeface="Corbel"/>
              </a:rPr>
              <a:t>To the present…</a:t>
            </a:r>
            <a:endParaRPr/>
          </a:p>
        </p:txBody>
      </p:sp>
      <p:sp>
        <p:nvSpPr>
          <p:cNvPr id="88" name="TextShape 2"/>
          <p:cNvSpPr txBox="1"/>
          <p:nvPr/>
        </p:nvSpPr>
        <p:spPr>
          <a:xfrm>
            <a:off x="1600200" y="1936440"/>
            <a:ext cx="5943240" cy="3885840"/>
          </a:xfrm>
          <a:prstGeom prst="rect">
            <a:avLst/>
          </a:prstGeom>
        </p:spPr>
        <p:txBody>
          <a:bodyPr/>
          <a:p>
            <a:pPr>
              <a:lnSpc>
                <a:spcPct val="100000"/>
              </a:lnSpc>
              <a:buSzPct val="80000"/>
              <a:buFont charset="2" typeface="Wingdings"/>
              <a:buChar char=""/>
            </a:pPr>
            <a:r>
              <a:rPr lang="en-US" sz="2800">
                <a:solidFill>
                  <a:srgbClr val="17375d"/>
                </a:solidFill>
                <a:latin typeface="Corbel"/>
              </a:rPr>
              <a:t>We believe social studies education in the American public school system should prepare students to become active citizens in the 21st century world</a:t>
            </a:r>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9" name="TextShape 1"/>
          <p:cNvSpPr txBox="1"/>
          <p:nvPr/>
        </p:nvSpPr>
        <p:spPr>
          <a:xfrm>
            <a:off x="457200" y="152280"/>
            <a:ext cx="8229240" cy="1325160"/>
          </a:xfrm>
          <a:prstGeom prst="rect">
            <a:avLst/>
          </a:prstGeom>
        </p:spPr>
        <p:txBody>
          <a:bodyPr anchor="ctr"/>
          <a:p>
            <a:r>
              <a:rPr lang="en-US" sz="3600">
                <a:solidFill>
                  <a:srgbClr val="17375d"/>
                </a:solidFill>
                <a:latin typeface="Corbel"/>
              </a:rPr>
              <a:t>Globalization</a:t>
            </a:r>
            <a:endParaRPr/>
          </a:p>
        </p:txBody>
      </p:sp>
      <p:sp>
        <p:nvSpPr>
          <p:cNvPr id="90" name="TextShape 2"/>
          <p:cNvSpPr txBox="1"/>
          <p:nvPr/>
        </p:nvSpPr>
        <p:spPr>
          <a:xfrm>
            <a:off x="1600200" y="1936440"/>
            <a:ext cx="5943240" cy="3885840"/>
          </a:xfrm>
          <a:prstGeom prst="rect">
            <a:avLst/>
          </a:prstGeom>
        </p:spPr>
        <p:txBody>
          <a:bodyPr/>
          <a:p>
            <a:pPr>
              <a:lnSpc>
                <a:spcPct val="100000"/>
              </a:lnSpc>
              <a:buSzPct val="80000"/>
              <a:buFont charset="2" typeface="Wingdings"/>
              <a:buChar char=""/>
            </a:pPr>
            <a:r>
              <a:rPr lang="en-US" sz="2000">
                <a:solidFill>
                  <a:srgbClr val="17375d"/>
                </a:solidFill>
                <a:latin typeface="Corbel"/>
              </a:rPr>
              <a:t>Global citizenship defined </a:t>
            </a:r>
            <a:endParaRPr/>
          </a:p>
          <a:p>
            <a:pPr lvl="1">
              <a:lnSpc>
                <a:spcPct val="100000"/>
              </a:lnSpc>
              <a:buSzPct val="60000"/>
              <a:buFont charset="2" typeface="Wingdings"/>
              <a:buChar char=""/>
            </a:pPr>
            <a:r>
              <a:rPr lang="en-US">
                <a:solidFill>
                  <a:srgbClr val="17375d"/>
                </a:solidFill>
                <a:latin typeface="Corbel"/>
              </a:rPr>
              <a:t>“</a:t>
            </a:r>
            <a:r>
              <a:rPr lang="en-US">
                <a:solidFill>
                  <a:srgbClr val="17375d"/>
                </a:solidFill>
                <a:latin typeface="Corbel"/>
              </a:rPr>
              <a:t>As citizens of the globe, they need to be aware of the global nature of societal issues, to care about people in distant places, to understand the nature of global economic integration, to appreciate the interconnectedness and interdependence of peoples, to respect and protect cultural diversity, to fight for social justice for all, and to protect planet Earth-home for all human beings” (Zhao, 2009, p. 113).</a:t>
            </a:r>
            <a:endParaRPr/>
          </a:p>
          <a:p>
            <a:pPr>
              <a:lnSpc>
                <a:spcPct val="100000"/>
              </a:lnSpc>
              <a:buSzPct val="80000"/>
              <a:buFont charset="2" typeface="Wingdings"/>
              <a:buChar char=""/>
            </a:pPr>
            <a:r>
              <a:rPr lang="en-US" sz="2000">
                <a:solidFill>
                  <a:srgbClr val="17375d"/>
                </a:solidFill>
                <a:latin typeface="Corbel"/>
              </a:rPr>
              <a:t>Global Citizenship Education</a:t>
            </a:r>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1" name="TextShape 1"/>
          <p:cNvSpPr txBox="1"/>
          <p:nvPr/>
        </p:nvSpPr>
        <p:spPr>
          <a:xfrm>
            <a:off x="457200" y="152280"/>
            <a:ext cx="8229240" cy="1325160"/>
          </a:xfrm>
          <a:prstGeom prst="rect">
            <a:avLst/>
          </a:prstGeom>
        </p:spPr>
        <p:txBody>
          <a:bodyPr anchor="ctr"/>
          <a:p>
            <a:r>
              <a:rPr lang="en-US" sz="3600">
                <a:solidFill>
                  <a:srgbClr val="17375d"/>
                </a:solidFill>
                <a:latin typeface="Corbel"/>
              </a:rPr>
              <a:t>Global Citizenship in the American Classroom</a:t>
            </a:r>
            <a:endParaRPr/>
          </a:p>
        </p:txBody>
      </p:sp>
      <p:sp>
        <p:nvSpPr>
          <p:cNvPr id="92" name="TextShape 2"/>
          <p:cNvSpPr txBox="1"/>
          <p:nvPr/>
        </p:nvSpPr>
        <p:spPr>
          <a:xfrm>
            <a:off x="1600200" y="1936440"/>
            <a:ext cx="5943240" cy="3885840"/>
          </a:xfrm>
          <a:prstGeom prst="rect">
            <a:avLst/>
          </a:prstGeom>
        </p:spPr>
        <p:txBody>
          <a:bodyPr/>
          <a:p>
            <a:pPr>
              <a:lnSpc>
                <a:spcPct val="100000"/>
              </a:lnSpc>
              <a:buSzPct val="80000"/>
              <a:buFont charset="2" typeface="Wingdings"/>
              <a:buChar char=""/>
            </a:pPr>
            <a:r>
              <a:rPr lang="en-US" sz="2000">
                <a:solidFill>
                  <a:srgbClr val="17375d"/>
                </a:solidFill>
                <a:latin typeface="Corbel"/>
              </a:rPr>
              <a:t>Active global citizenship</a:t>
            </a:r>
            <a:endParaRPr/>
          </a:p>
          <a:p>
            <a:pPr>
              <a:lnSpc>
                <a:spcPct val="100000"/>
              </a:lnSpc>
              <a:buSzPct val="80000"/>
              <a:buFont charset="2" typeface="Wingdings"/>
              <a:buChar char=""/>
            </a:pPr>
            <a:r>
              <a:rPr lang="en-US" sz="2000">
                <a:solidFill>
                  <a:srgbClr val="17375d"/>
                </a:solidFill>
                <a:latin typeface="Corbel"/>
              </a:rPr>
              <a:t>Global learning</a:t>
            </a:r>
            <a:endParaRPr/>
          </a:p>
          <a:p>
            <a:pPr>
              <a:lnSpc>
                <a:spcPct val="100000"/>
              </a:lnSpc>
              <a:buSzPct val="80000"/>
              <a:buFont charset="2" typeface="Wingdings"/>
              <a:buChar char=""/>
            </a:pPr>
            <a:r>
              <a:rPr lang="en-US" sz="2000">
                <a:solidFill>
                  <a:srgbClr val="17375d"/>
                </a:solidFill>
                <a:latin typeface="Corbel"/>
              </a:rPr>
              <a:t>Oxfam's curriculum for global citizenship</a:t>
            </a:r>
            <a:endParaRPr/>
          </a:p>
          <a:p>
            <a:pPr lvl="1">
              <a:lnSpc>
                <a:spcPct val="100000"/>
              </a:lnSpc>
              <a:buSzPct val="60000"/>
              <a:buFont charset="2" typeface="Wingdings"/>
              <a:buChar char=""/>
            </a:pPr>
            <a:r>
              <a:rPr lang="en-US">
                <a:solidFill>
                  <a:srgbClr val="17375d"/>
                </a:solidFill>
                <a:latin typeface="Corbel"/>
              </a:rPr>
              <a:t>http://www.oxfam.org.uk/education/gc/curriculum</a:t>
            </a:r>
            <a:endParaRPr/>
          </a:p>
          <a:p>
            <a:pPr>
              <a:lnSpc>
                <a:spcPct val="100000"/>
              </a:lnSpc>
              <a:buSzPct val="80000"/>
              <a:buFont charset="2" typeface="Wingdings"/>
              <a:buChar char=""/>
            </a:pPr>
            <a:r>
              <a:rPr lang="en-US" sz="2000">
                <a:solidFill>
                  <a:srgbClr val="17375d"/>
                </a:solidFill>
                <a:latin typeface="Corbel"/>
              </a:rPr>
              <a:t>Service-Learning</a:t>
            </a:r>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3" name="TextShape 1"/>
          <p:cNvSpPr txBox="1"/>
          <p:nvPr/>
        </p:nvSpPr>
        <p:spPr>
          <a:xfrm>
            <a:off x="457200" y="152280"/>
            <a:ext cx="8229240" cy="1325160"/>
          </a:xfrm>
          <a:prstGeom prst="rect">
            <a:avLst/>
          </a:prstGeom>
        </p:spPr>
        <p:txBody>
          <a:bodyPr anchor="ctr"/>
          <a:p>
            <a:r>
              <a:rPr lang="en-US" sz="3600">
                <a:solidFill>
                  <a:srgbClr val="17375d"/>
                </a:solidFill>
                <a:latin typeface="Corbel"/>
              </a:rPr>
              <a:t>Teachers’ Ideas</a:t>
            </a:r>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4" name="TextShape 1"/>
          <p:cNvSpPr txBox="1"/>
          <p:nvPr/>
        </p:nvSpPr>
        <p:spPr>
          <a:xfrm>
            <a:off x="457200" y="152280"/>
            <a:ext cx="8229240" cy="1325160"/>
          </a:xfrm>
          <a:prstGeom prst="rect">
            <a:avLst/>
          </a:prstGeom>
        </p:spPr>
        <p:txBody>
          <a:bodyPr anchor="ctr"/>
          <a:p>
            <a:r>
              <a:rPr lang="en-US" sz="3600">
                <a:solidFill>
                  <a:srgbClr val="17375d"/>
                </a:solidFill>
                <a:latin typeface="Corbel"/>
              </a:rPr>
              <a:t>Rapid Technological Innovation</a:t>
            </a:r>
            <a:endParaRPr/>
          </a:p>
        </p:txBody>
      </p:sp>
      <p:sp>
        <p:nvSpPr>
          <p:cNvPr id="95" name="TextShape 2"/>
          <p:cNvSpPr txBox="1"/>
          <p:nvPr/>
        </p:nvSpPr>
        <p:spPr>
          <a:xfrm>
            <a:off x="1600200" y="1936440"/>
            <a:ext cx="5943240" cy="3885840"/>
          </a:xfrm>
          <a:prstGeom prst="rect">
            <a:avLst/>
          </a:prstGeom>
        </p:spPr>
        <p:txBody>
          <a:bodyPr/>
          <a:p>
            <a:pPr>
              <a:lnSpc>
                <a:spcPct val="100000"/>
              </a:lnSpc>
              <a:buSzPct val="80000"/>
              <a:buFont charset="2" typeface="Wingdings"/>
              <a:buChar char=""/>
            </a:pPr>
            <a:r>
              <a:rPr lang="en-US" sz="2000">
                <a:solidFill>
                  <a:srgbClr val="17375d"/>
                </a:solidFill>
                <a:latin typeface="Corbel"/>
              </a:rPr>
              <a:t>Citizenship education must consider the implications of technology</a:t>
            </a:r>
            <a:endParaRPr/>
          </a:p>
          <a:p>
            <a:pPr lvl="1">
              <a:lnSpc>
                <a:spcPct val="100000"/>
              </a:lnSpc>
              <a:buSzPct val="60000"/>
              <a:buFont charset="2" typeface="Wingdings"/>
              <a:buChar char=""/>
            </a:pPr>
            <a:r>
              <a:rPr lang="en-US">
                <a:solidFill>
                  <a:srgbClr val="17375d"/>
                </a:solidFill>
                <a:latin typeface="Corbel"/>
              </a:rPr>
              <a:t>What does it mean to be a good “netizen”?</a:t>
            </a:r>
            <a:endParaRPr/>
          </a:p>
          <a:p>
            <a:pPr lvl="1">
              <a:lnSpc>
                <a:spcPct val="100000"/>
              </a:lnSpc>
              <a:buSzPct val="60000"/>
              <a:buFont charset="2" typeface="Wingdings"/>
              <a:buChar char=""/>
            </a:pPr>
            <a:r>
              <a:rPr lang="en-US">
                <a:solidFill>
                  <a:srgbClr val="17375d"/>
                </a:solidFill>
                <a:latin typeface="Corbel"/>
              </a:rPr>
              <a:t>How can technology be used to exercise good citizenship?</a:t>
            </a:r>
            <a:endParaRPr/>
          </a:p>
          <a:p>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